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84" r:id="rId4"/>
    <p:sldId id="286" r:id="rId5"/>
    <p:sldId id="287" r:id="rId6"/>
    <p:sldId id="285" r:id="rId7"/>
    <p:sldId id="289" r:id="rId8"/>
    <p:sldId id="310" r:id="rId9"/>
    <p:sldId id="291" r:id="rId10"/>
    <p:sldId id="288" r:id="rId11"/>
    <p:sldId id="293" r:id="rId12"/>
    <p:sldId id="290" r:id="rId13"/>
    <p:sldId id="294" r:id="rId14"/>
    <p:sldId id="295" r:id="rId15"/>
    <p:sldId id="296" r:id="rId16"/>
    <p:sldId id="292" r:id="rId17"/>
    <p:sldId id="297" r:id="rId18"/>
    <p:sldId id="298" r:id="rId19"/>
    <p:sldId id="299" r:id="rId20"/>
    <p:sldId id="261" r:id="rId21"/>
    <p:sldId id="262" r:id="rId22"/>
    <p:sldId id="300" r:id="rId23"/>
    <p:sldId id="301" r:id="rId24"/>
    <p:sldId id="305" r:id="rId25"/>
    <p:sldId id="306" r:id="rId26"/>
    <p:sldId id="307" r:id="rId27"/>
    <p:sldId id="308" r:id="rId28"/>
    <p:sldId id="303" r:id="rId29"/>
    <p:sldId id="309" r:id="rId30"/>
    <p:sldId id="302" r:id="rId31"/>
  </p:sldIdLst>
  <p:sldSz cx="9144000" cy="5143500" type="screen16x9"/>
  <p:notesSz cx="6858000" cy="9144000"/>
  <p:embeddedFontLst>
    <p:embeddedFont>
      <p:font typeface="Fira Sans Extra Condensed SemiBold" panose="020B0604020202020204" charset="0"/>
      <p:regular r:id="rId33"/>
      <p:bold r:id="rId34"/>
      <p:italic r:id="rId35"/>
      <p:boldItalic r:id="rId36"/>
    </p:embeddedFont>
    <p:embeddedFont>
      <p:font typeface="Roboto" panose="020B0604020202020204" charset="0"/>
      <p:regular r:id="rId37"/>
      <p:bold r:id="rId38"/>
      <p:italic r:id="rId39"/>
      <p:boldItalic r:id="rId40"/>
    </p:embeddedFont>
    <p:embeddedFont>
      <p:font typeface="CS Gordon Serif" panose="020B0604020202020204" charset="0"/>
      <p:regular r:id="rId41"/>
    </p:embeddedFont>
    <p:embeddedFont>
      <p:font typeface="Fira Sans Extra Condensed Medium" panose="020B0604020202020204" charset="0"/>
      <p:regular r:id="rId42"/>
      <p:bold r:id="rId43"/>
      <p:italic r:id="rId44"/>
      <p:boldItalic r:id="rId45"/>
    </p:embeddedFont>
    <p:embeddedFont>
      <p:font typeface="Fira Sans SemiBold" panose="020B0604020202020204" charset="0"/>
      <p:regular r:id="rId46"/>
      <p:bold r:id="rId47"/>
      <p:italic r:id="rId48"/>
      <p:boldItalic r:id="rId49"/>
    </p:embeddedFont>
    <p:embeddedFont>
      <p:font typeface="DM Sans Bold" panose="020B0604020202020204" charset="0"/>
      <p:regular r:id="rId50"/>
    </p:embeddedFont>
    <p:embeddedFont>
      <p:font typeface="Fira Sans" panose="020B0604020202020204" charset="0"/>
      <p:regular r:id="rId51"/>
      <p:bold r:id="rId52"/>
      <p:italic r:id="rId53"/>
      <p:boldItalic r:id="rId54"/>
    </p:embeddedFont>
    <p:embeddedFont>
      <p:font typeface="Fira Sans Medium" panose="020B0604020202020204" charset="0"/>
      <p:regular r:id="rId55"/>
      <p:bold r:id="rId56"/>
      <p:italic r:id="rId57"/>
      <p:boldItalic r:id="rId58"/>
    </p:embeddedFont>
    <p:embeddedFont>
      <p:font typeface="DM Sans" panose="020B0604020202020204" charset="0"/>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ssine Houta" initials="YH" lastIdx="5" clrIdx="0">
    <p:extLst>
      <p:ext uri="{19B8F6BF-5375-455C-9EA6-DF929625EA0E}">
        <p15:presenceInfo xmlns:p15="http://schemas.microsoft.com/office/powerpoint/2012/main" userId="59d1cfdbba1e5e4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831"/>
    <a:srgbClr val="F6F6F6"/>
    <a:srgbClr val="FFB001"/>
    <a:srgbClr val="E7F7FF"/>
    <a:srgbClr val="FF5050"/>
    <a:srgbClr val="AACCFF"/>
    <a:srgbClr val="FFC5CD"/>
    <a:srgbClr val="FFEFF1"/>
    <a:srgbClr val="FF6363"/>
    <a:srgbClr val="1446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1" autoAdjust="0"/>
    <p:restoredTop sz="80000" autoAdjust="0"/>
  </p:normalViewPr>
  <p:slideViewPr>
    <p:cSldViewPr snapToGrid="0">
      <p:cViewPr>
        <p:scale>
          <a:sx n="125" d="100"/>
          <a:sy n="125" d="100"/>
        </p:scale>
        <p:origin x="90" y="108"/>
      </p:cViewPr>
      <p:guideLst>
        <p:guide orient="horz" pos="259"/>
        <p:guide pos="288"/>
        <p:guide pos="5472"/>
        <p:guide orient="horz" pos="2984"/>
        <p:guide orient="horz" pos="5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6-27T07:12:39.065" idx="3">
    <p:pos x="5697" y="616"/>
    <p:text>Le projet comportera 4 livrables :Une application web
Une application mobile
Un back office web 
Une API permettant de relier les services de l'application</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6-27T07:12:39.065" idx="3">
    <p:pos x="5697" y="616"/>
    <p:text>Le projet comportera 4 livrables :Une application web
Une application mobile
Un back office web 
Une API permettant de relier les services de l'application</p:text>
    <p:extLst>
      <p:ext uri="{C676402C-5697-4E1C-873F-D02D1690AC5C}">
        <p15:threadingInfo xmlns:p15="http://schemas.microsoft.com/office/powerpoint/2012/main" timeZoneBias="-120"/>
      </p:ext>
    </p:extLst>
  </p:cm>
  <p:cm authorId="1" dt="2023-06-27T07:12:45.687" idx="4">
    <p:pos x="2728" y="616"/>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Le projet comportera 4 livrables :Une application web</a:t>
            </a:r>
          </a:p>
          <a:p>
            <a:pPr marL="0" lvl="0" indent="0" algn="l" rtl="0">
              <a:spcBef>
                <a:spcPts val="0"/>
              </a:spcBef>
              <a:spcAft>
                <a:spcPts val="0"/>
              </a:spcAft>
              <a:buNone/>
            </a:pPr>
            <a:r>
              <a:rPr lang="fr-FR" dirty="0" smtClean="0"/>
              <a:t>Une application mobile</a:t>
            </a:r>
          </a:p>
          <a:p>
            <a:pPr marL="0" lvl="0" indent="0" algn="l" rtl="0">
              <a:spcBef>
                <a:spcPts val="0"/>
              </a:spcBef>
              <a:spcAft>
                <a:spcPts val="0"/>
              </a:spcAft>
              <a:buNone/>
            </a:pPr>
            <a:r>
              <a:rPr lang="fr-FR" dirty="0" smtClean="0"/>
              <a:t>Un back office web </a:t>
            </a:r>
          </a:p>
          <a:p>
            <a:pPr marL="0" lvl="0" indent="0" algn="l" rtl="0">
              <a:spcBef>
                <a:spcPts val="0"/>
              </a:spcBef>
              <a:spcAft>
                <a:spcPts val="0"/>
              </a:spcAft>
              <a:buNone/>
            </a:pPr>
            <a:r>
              <a:rPr lang="fr-FR" dirty="0" smtClean="0"/>
              <a:t>Une API permettant de relier les services de l'application</a:t>
            </a:r>
            <a:endParaRPr dirty="0"/>
          </a:p>
        </p:txBody>
      </p:sp>
    </p:spTree>
    <p:extLst>
      <p:ext uri="{BB962C8B-B14F-4D97-AF65-F5344CB8AC3E}">
        <p14:creationId xmlns:p14="http://schemas.microsoft.com/office/powerpoint/2010/main" val="2396018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342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569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181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smtClean="0">
                <a:solidFill>
                  <a:srgbClr val="000000"/>
                </a:solidFill>
                <a:effectLst/>
                <a:latin typeface="Arial"/>
                <a:ea typeface="Arial"/>
                <a:cs typeface="Arial"/>
                <a:sym typeface="Arial"/>
              </a:rPr>
              <a:t>Nous avons mis l'accent sur l'ergonomie, la performance, la maintenabilité et la sécurité afin de garantir une expérience utilisateur exceptionnelle et de vous offrir une solution médicale fiable et avancée.</a:t>
            </a:r>
          </a:p>
          <a:p>
            <a:r>
              <a:rPr lang="fr-FR" sz="1100" b="0" i="0" u="none" strike="noStrike" cap="none" dirty="0" smtClean="0">
                <a:solidFill>
                  <a:srgbClr val="000000"/>
                </a:solidFill>
                <a:effectLst/>
                <a:latin typeface="Arial"/>
                <a:ea typeface="Arial"/>
                <a:cs typeface="Arial"/>
                <a:sym typeface="Arial"/>
              </a:rPr>
              <a:t>L'ergonomie est au cœur de notre démarche. Nous avons créé une interface utilisateur intuitive et conviviale, permettant une navigation fluide et une utilisation aisée de l'application. Nous avons travaillé dur pour rendre votre expérience aussi simple et agréable que possible, en vous offrant une interface claire et intuitive.</a:t>
            </a: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En ce qui concerne la performance, nous avons adopté des techniques de développement de pointe pour garantir une réactivité maximale. Par exemple, nous avons utilisé le </a:t>
            </a:r>
            <a:r>
              <a:rPr lang="fr-FR" sz="1100" b="0" i="0" u="none" strike="noStrike" cap="none" dirty="0" err="1" smtClean="0">
                <a:solidFill>
                  <a:srgbClr val="000000"/>
                </a:solidFill>
                <a:effectLst/>
                <a:latin typeface="Arial"/>
                <a:ea typeface="Arial"/>
                <a:cs typeface="Arial"/>
                <a:sym typeface="Arial"/>
              </a:rPr>
              <a:t>lazy</a:t>
            </a:r>
            <a:r>
              <a:rPr lang="fr-FR" sz="1100" b="0" i="0" u="none" strike="noStrike" cap="none" dirty="0" smtClean="0">
                <a:solidFill>
                  <a:srgbClr val="000000"/>
                </a:solidFill>
                <a:effectLst/>
                <a:latin typeface="Arial"/>
                <a:ea typeface="Arial"/>
                <a:cs typeface="Arial"/>
                <a:sym typeface="Arial"/>
              </a:rPr>
              <a:t> </a:t>
            </a:r>
            <a:r>
              <a:rPr lang="fr-FR" sz="1100" b="0" i="0" u="none" strike="noStrike" cap="none" dirty="0" err="1" smtClean="0">
                <a:solidFill>
                  <a:srgbClr val="000000"/>
                </a:solidFill>
                <a:effectLst/>
                <a:latin typeface="Arial"/>
                <a:ea typeface="Arial"/>
                <a:cs typeface="Arial"/>
                <a:sym typeface="Arial"/>
              </a:rPr>
              <a:t>loading</a:t>
            </a:r>
            <a:r>
              <a:rPr lang="fr-FR" sz="1100" b="0" i="0" u="none" strike="noStrike" cap="none" dirty="0" smtClean="0">
                <a:solidFill>
                  <a:srgbClr val="000000"/>
                </a:solidFill>
                <a:effectLst/>
                <a:latin typeface="Arial"/>
                <a:ea typeface="Arial"/>
                <a:cs typeface="Arial"/>
                <a:sym typeface="Arial"/>
              </a:rPr>
              <a:t>, qui permet de charger les éléments de manière progressive, améliorant ainsi les temps de chargement et l'expérience globale de l'application. De plus, nous avons implémenté des méthodes de gestion d'état telles que "</a:t>
            </a:r>
            <a:r>
              <a:rPr lang="fr-FR" sz="1100" b="0" i="0" u="none" strike="noStrike" cap="none" dirty="0" err="1" smtClean="0">
                <a:solidFill>
                  <a:srgbClr val="000000"/>
                </a:solidFill>
                <a:effectLst/>
                <a:latin typeface="Arial"/>
                <a:ea typeface="Arial"/>
                <a:cs typeface="Arial"/>
                <a:sym typeface="Arial"/>
              </a:rPr>
              <a:t>Get</a:t>
            </a:r>
            <a:r>
              <a:rPr lang="fr-FR" sz="1100" b="0" i="0" u="none" strike="noStrike" cap="none" dirty="0" smtClean="0">
                <a:solidFill>
                  <a:srgbClr val="000000"/>
                </a:solidFill>
                <a:effectLst/>
                <a:latin typeface="Arial"/>
                <a:ea typeface="Arial"/>
                <a:cs typeface="Arial"/>
                <a:sym typeface="Arial"/>
              </a:rPr>
              <a:t> X" pour Flutter et "Observable" pour </a:t>
            </a:r>
            <a:r>
              <a:rPr lang="fr-FR" sz="1100" b="0" i="0" u="none" strike="noStrike" cap="none" dirty="0" err="1" smtClean="0">
                <a:solidFill>
                  <a:srgbClr val="000000"/>
                </a:solidFill>
                <a:effectLst/>
                <a:latin typeface="Arial"/>
                <a:ea typeface="Arial"/>
                <a:cs typeface="Arial"/>
                <a:sym typeface="Arial"/>
              </a:rPr>
              <a:t>Angular</a:t>
            </a:r>
            <a:r>
              <a:rPr lang="fr-FR" sz="1100" b="0" i="0" u="none" strike="noStrike" cap="none" dirty="0" smtClean="0">
                <a:solidFill>
                  <a:srgbClr val="000000"/>
                </a:solidFill>
                <a:effectLst/>
                <a:latin typeface="Arial"/>
                <a:ea typeface="Arial"/>
                <a:cs typeface="Arial"/>
                <a:sym typeface="Arial"/>
              </a:rPr>
              <a:t>, pour optimiser les performances et assurer une gestion efficace de l'état de l'application.</a:t>
            </a: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La maintenabilité est un aspect clé de notre approche de développement. Nous avons appliqué des principes et des notions de développement solides, tels que les principes SOLID, pour garantir un code modulaire, évolutif et facile à maintenir. </a:t>
            </a:r>
          </a:p>
          <a:p>
            <a:pPr marL="0" lvl="0" indent="0" algn="l" rtl="0">
              <a:spcBef>
                <a:spcPts val="0"/>
              </a:spcBef>
              <a:spcAft>
                <a:spcPts val="0"/>
              </a:spcAft>
              <a:buNone/>
            </a:pPr>
            <a:endParaRPr lang="fr-FR"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fr-FR"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La maintenabilité est un aspect clé de notre approche de développement. Nous avons appliqué des principes et des notions de développement solides, tels que les principes SOLID, pour garantir un code modulaire, évolutif et facile à maintenir. </a:t>
            </a: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095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716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026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L'architecture </a:t>
            </a:r>
            <a:r>
              <a:rPr lang="fr-FR" sz="1100" b="0" i="0" u="none" strike="noStrike" cap="none" dirty="0" err="1" smtClean="0">
                <a:solidFill>
                  <a:srgbClr val="000000"/>
                </a:solidFill>
                <a:effectLst/>
                <a:latin typeface="Arial"/>
                <a:ea typeface="Arial"/>
                <a:cs typeface="Arial"/>
                <a:sym typeface="Arial"/>
              </a:rPr>
              <a:t>three-tier</a:t>
            </a:r>
            <a:r>
              <a:rPr lang="fr-FR" sz="1100" b="0" i="0" u="none" strike="noStrike" cap="none" dirty="0" smtClean="0">
                <a:solidFill>
                  <a:srgbClr val="000000"/>
                </a:solidFill>
                <a:effectLst/>
                <a:latin typeface="Arial"/>
                <a:ea typeface="Arial"/>
                <a:cs typeface="Arial"/>
                <a:sym typeface="Arial"/>
              </a:rPr>
              <a:t>, également connue sous le nom d'architecture client-serveur à trois niveaux, L'architecture </a:t>
            </a:r>
            <a:r>
              <a:rPr lang="fr-FR" sz="1100" b="0" i="0" u="none" strike="noStrike" cap="none" dirty="0" err="1" smtClean="0">
                <a:solidFill>
                  <a:srgbClr val="000000"/>
                </a:solidFill>
                <a:effectLst/>
                <a:latin typeface="Arial"/>
                <a:ea typeface="Arial"/>
                <a:cs typeface="Arial"/>
                <a:sym typeface="Arial"/>
              </a:rPr>
              <a:t>three-tier</a:t>
            </a:r>
            <a:r>
              <a:rPr lang="fr-FR" sz="1100" b="0" i="0" u="none" strike="noStrike" cap="none" dirty="0" smtClean="0">
                <a:solidFill>
                  <a:srgbClr val="000000"/>
                </a:solidFill>
                <a:effectLst/>
                <a:latin typeface="Arial"/>
                <a:ea typeface="Arial"/>
                <a:cs typeface="Arial"/>
                <a:sym typeface="Arial"/>
              </a:rPr>
              <a:t>, également connue sous le nom d'architecture client-serveur à trois niveaux,</a:t>
            </a: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Le client, situé à la première couche, est responsable de l'interaction avec l'utilisateur final</a:t>
            </a:r>
          </a:p>
          <a:p>
            <a:pPr marL="0" lvl="0" indent="0" algn="l" rtl="0">
              <a:spcBef>
                <a:spcPts val="0"/>
              </a:spcBef>
              <a:spcAft>
                <a:spcPts val="0"/>
              </a:spcAft>
              <a:buNone/>
            </a:pPr>
            <a:endParaRPr lang="fr-FR"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La deuxième couche, le serveur, est le cœur de l'architecture </a:t>
            </a:r>
            <a:r>
              <a:rPr lang="fr-FR" sz="1100" b="0" i="0" u="none" strike="noStrike" cap="none" dirty="0" err="1" smtClean="0">
                <a:solidFill>
                  <a:srgbClr val="000000"/>
                </a:solidFill>
                <a:effectLst/>
                <a:latin typeface="Arial"/>
                <a:ea typeface="Arial"/>
                <a:cs typeface="Arial"/>
                <a:sym typeface="Arial"/>
              </a:rPr>
              <a:t>three-tier</a:t>
            </a:r>
            <a:r>
              <a:rPr lang="fr-FR" sz="1100" b="0" i="0" u="none" strike="noStrike" cap="none" dirty="0" smtClean="0">
                <a:solidFill>
                  <a:srgbClr val="000000"/>
                </a:solidFill>
                <a:effectLst/>
                <a:latin typeface="Arial"/>
                <a:ea typeface="Arial"/>
                <a:cs typeface="Arial"/>
                <a:sym typeface="Arial"/>
              </a:rPr>
              <a:t>. Il reçoit les requêtes des clients, traite les données, exécute la logique métier et retourne les résultats appropriés. </a:t>
            </a:r>
          </a:p>
          <a:p>
            <a:pPr marL="0" lvl="0" indent="0" algn="l" rtl="0">
              <a:spcBef>
                <a:spcPts val="0"/>
              </a:spcBef>
              <a:spcAft>
                <a:spcPts val="0"/>
              </a:spcAft>
              <a:buNone/>
            </a:pPr>
            <a:endParaRPr lang="fr-FR"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La deuxième couche, le serveur, est le cœur de l'architecture </a:t>
            </a:r>
            <a:r>
              <a:rPr lang="fr-FR" sz="1100" b="0" i="0" u="none" strike="noStrike" cap="none" dirty="0" err="1" smtClean="0">
                <a:solidFill>
                  <a:srgbClr val="000000"/>
                </a:solidFill>
                <a:effectLst/>
                <a:latin typeface="Arial"/>
                <a:ea typeface="Arial"/>
                <a:cs typeface="Arial"/>
                <a:sym typeface="Arial"/>
              </a:rPr>
              <a:t>three-tier</a:t>
            </a:r>
            <a:r>
              <a:rPr lang="fr-FR" sz="1100" b="0" i="0" u="none" strike="noStrike" cap="none" dirty="0" smtClean="0">
                <a:solidFill>
                  <a:srgbClr val="000000"/>
                </a:solidFill>
                <a:effectLst/>
                <a:latin typeface="Arial"/>
                <a:ea typeface="Arial"/>
                <a:cs typeface="Arial"/>
                <a:sym typeface="Arial"/>
              </a:rPr>
              <a:t>. Il reçoit les requêtes des clients, traite les données, exécute la logique métier et retourne les résultats appropriés. </a:t>
            </a:r>
            <a:br>
              <a:rPr lang="fr-FR" sz="1100" b="0" i="0" u="none" strike="noStrike" cap="none" dirty="0" smtClean="0">
                <a:solidFill>
                  <a:srgbClr val="000000"/>
                </a:solidFill>
                <a:effectLst/>
                <a:latin typeface="Arial"/>
                <a:ea typeface="Arial"/>
                <a:cs typeface="Arial"/>
                <a:sym typeface="Arial"/>
              </a:rPr>
            </a:br>
            <a:endParaRPr dirty="0"/>
          </a:p>
        </p:txBody>
      </p:sp>
    </p:spTree>
    <p:extLst>
      <p:ext uri="{BB962C8B-B14F-4D97-AF65-F5344CB8AC3E}">
        <p14:creationId xmlns:p14="http://schemas.microsoft.com/office/powerpoint/2010/main" val="3773388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L'architecture MVVM (Modèle-Vue-</a:t>
            </a:r>
            <a:r>
              <a:rPr lang="fr-FR" sz="1100" b="0" i="0" u="none" strike="noStrike" cap="none" dirty="0" err="1" smtClean="0">
                <a:solidFill>
                  <a:srgbClr val="000000"/>
                </a:solidFill>
                <a:effectLst/>
                <a:latin typeface="Arial"/>
                <a:ea typeface="Arial"/>
                <a:cs typeface="Arial"/>
                <a:sym typeface="Arial"/>
              </a:rPr>
              <a:t>VueModèle</a:t>
            </a:r>
            <a:r>
              <a:rPr lang="fr-FR" sz="1100" b="0" i="0" u="none" strike="noStrike" cap="none" dirty="0" smtClean="0">
                <a:solidFill>
                  <a:srgbClr val="000000"/>
                </a:solidFill>
                <a:effectLst/>
                <a:latin typeface="Arial"/>
                <a:ea typeface="Arial"/>
                <a:cs typeface="Arial"/>
                <a:sym typeface="Arial"/>
              </a:rPr>
              <a:t>) est un modèle de conception logicielle largement utilisé dans le développement d'applications. Il se compose de trois composants principaux : le Modèle, la Vue et le </a:t>
            </a:r>
            <a:r>
              <a:rPr lang="fr-FR" sz="1100" b="0" i="0" u="none" strike="noStrike" cap="none" dirty="0" err="1" smtClean="0">
                <a:solidFill>
                  <a:srgbClr val="000000"/>
                </a:solidFill>
                <a:effectLst/>
                <a:latin typeface="Arial"/>
                <a:ea typeface="Arial"/>
                <a:cs typeface="Arial"/>
                <a:sym typeface="Arial"/>
              </a:rPr>
              <a:t>VueModèle</a:t>
            </a:r>
            <a:r>
              <a:rPr lang="fr-FR" sz="1100" b="0" i="0" u="none" strike="noStrike" cap="none" dirty="0" smtClean="0">
                <a:solidFill>
                  <a:srgbClr val="000000"/>
                </a:solidFill>
                <a:effectLst/>
                <a:latin typeface="Arial"/>
                <a:ea typeface="Arial"/>
                <a:cs typeface="Arial"/>
                <a:sym typeface="Arial"/>
              </a:rPr>
              <a:t>.</a:t>
            </a: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cs typeface="Arial"/>
                <a:sym typeface="Arial"/>
              </a:rPr>
              <a:t>++</a:t>
            </a:r>
            <a:r>
              <a:rPr lang="fr-FR" sz="1100" b="0" i="0" u="none" strike="noStrike" cap="none" dirty="0" smtClean="0">
                <a:solidFill>
                  <a:srgbClr val="000000"/>
                </a:solidFill>
                <a:effectLst/>
                <a:latin typeface="Arial"/>
                <a:ea typeface="Arial"/>
                <a:cs typeface="Arial"/>
                <a:sym typeface="Arial"/>
              </a:rPr>
              <a:t>Le Modèle représente les données et la logique métier de l'application. Il est responsable de la gestion et du traitement des données, ainsi que de la mise à jour de l'état de l'application.</a:t>
            </a: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cs typeface="Arial"/>
                <a:sym typeface="Arial"/>
              </a:rPr>
              <a:t>++</a:t>
            </a:r>
            <a:r>
              <a:rPr lang="fr-FR" sz="1100" b="0" i="0" u="none" strike="noStrike" cap="none" dirty="0" smtClean="0">
                <a:solidFill>
                  <a:srgbClr val="000000"/>
                </a:solidFill>
                <a:effectLst/>
                <a:latin typeface="Arial"/>
                <a:ea typeface="Arial"/>
                <a:cs typeface="Arial"/>
                <a:sym typeface="Arial"/>
              </a:rPr>
              <a:t>La Vue est responsable de l'interface utilisateur de l'application. Elle affiche les données du Modèle et permet à l'utilisateur d'interagir avec l'application.</a:t>
            </a: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cs typeface="Arial"/>
                <a:sym typeface="Arial"/>
              </a:rPr>
              <a:t>++</a:t>
            </a:r>
            <a:r>
              <a:rPr lang="fr-FR" sz="1100" b="0" i="0" u="none" strike="noStrike" cap="none" dirty="0" smtClean="0">
                <a:solidFill>
                  <a:srgbClr val="000000"/>
                </a:solidFill>
                <a:effectLst/>
                <a:latin typeface="Arial"/>
                <a:ea typeface="Arial"/>
                <a:cs typeface="Arial"/>
                <a:sym typeface="Arial"/>
              </a:rPr>
              <a:t>Le </a:t>
            </a:r>
            <a:r>
              <a:rPr lang="fr-FR" sz="1100" b="0" i="0" u="none" strike="noStrike" cap="none" dirty="0" err="1" smtClean="0">
                <a:solidFill>
                  <a:srgbClr val="000000"/>
                </a:solidFill>
                <a:effectLst/>
                <a:latin typeface="Arial"/>
                <a:ea typeface="Arial"/>
                <a:cs typeface="Arial"/>
                <a:sym typeface="Arial"/>
              </a:rPr>
              <a:t>ViewModel</a:t>
            </a:r>
            <a:r>
              <a:rPr lang="fr-FR" sz="1100" b="0" i="0" u="none" strike="noStrike" cap="none" dirty="0" smtClean="0">
                <a:solidFill>
                  <a:srgbClr val="000000"/>
                </a:solidFill>
                <a:effectLst/>
                <a:latin typeface="Arial"/>
                <a:ea typeface="Arial"/>
                <a:cs typeface="Arial"/>
                <a:sym typeface="Arial"/>
              </a:rPr>
              <a:t> agit comme un intermédiaire entre le Modèle et la Vue. Son rôle principal est de fournir à la Vue les données nécessaires à l'affichage et de gérer les interactions avec l'utilisateur.</a:t>
            </a: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cs typeface="Arial"/>
                <a:sym typeface="Arial"/>
              </a:rPr>
              <a:t>+++</a:t>
            </a:r>
            <a:r>
              <a:rPr lang="fr-FR" sz="1100" b="0" i="0" u="none" strike="noStrike" cap="none" dirty="0" smtClean="0">
                <a:solidFill>
                  <a:srgbClr val="000000"/>
                </a:solidFill>
                <a:effectLst/>
                <a:latin typeface="Arial"/>
                <a:ea typeface="Arial"/>
                <a:cs typeface="Arial"/>
                <a:sym typeface="Arial"/>
              </a:rPr>
              <a:t>En résumé, le Modèle représente les données et la logique métier de l'application, tandis que le </a:t>
            </a:r>
            <a:r>
              <a:rPr lang="fr-FR" sz="1100" b="0" i="0" u="none" strike="noStrike" cap="none" dirty="0" err="1" smtClean="0">
                <a:solidFill>
                  <a:srgbClr val="000000"/>
                </a:solidFill>
                <a:effectLst/>
                <a:latin typeface="Arial"/>
                <a:ea typeface="Arial"/>
                <a:cs typeface="Arial"/>
                <a:sym typeface="Arial"/>
              </a:rPr>
              <a:t>ViewModel</a:t>
            </a:r>
            <a:r>
              <a:rPr lang="fr-FR" sz="1100" b="0" i="0" u="none" strike="noStrike" cap="none" dirty="0" smtClean="0">
                <a:solidFill>
                  <a:srgbClr val="000000"/>
                </a:solidFill>
                <a:effectLst/>
                <a:latin typeface="Arial"/>
                <a:ea typeface="Arial"/>
                <a:cs typeface="Arial"/>
                <a:sym typeface="Arial"/>
              </a:rPr>
              <a:t> agit comme un intermédiaire entre le Modèle et la Vue, fournissant à la Vue les données nécessaires à l'affichage et gérant les interactions utilisateur. Le Modèle est plus orienté données et logique métier, tandis que le </a:t>
            </a:r>
            <a:r>
              <a:rPr lang="fr-FR" sz="1100" b="0" i="0" u="none" strike="noStrike" cap="none" dirty="0" err="1" smtClean="0">
                <a:solidFill>
                  <a:srgbClr val="000000"/>
                </a:solidFill>
                <a:effectLst/>
                <a:latin typeface="Arial"/>
                <a:ea typeface="Arial"/>
                <a:cs typeface="Arial"/>
                <a:sym typeface="Arial"/>
              </a:rPr>
              <a:t>ViewModel</a:t>
            </a:r>
            <a:r>
              <a:rPr lang="fr-FR" sz="1100" b="0" i="0" u="none" strike="noStrike" cap="none" dirty="0" smtClean="0">
                <a:solidFill>
                  <a:srgbClr val="000000"/>
                </a:solidFill>
                <a:effectLst/>
                <a:latin typeface="Arial"/>
                <a:ea typeface="Arial"/>
                <a:cs typeface="Arial"/>
                <a:sym typeface="Arial"/>
              </a:rPr>
              <a:t> est plus orienté présentation et interactions utilisateur</a:t>
            </a:r>
            <a:endParaRPr dirty="0"/>
          </a:p>
        </p:txBody>
      </p:sp>
    </p:spTree>
    <p:extLst>
      <p:ext uri="{BB962C8B-B14F-4D97-AF65-F5344CB8AC3E}">
        <p14:creationId xmlns:p14="http://schemas.microsoft.com/office/powerpoint/2010/main" val="3823360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588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1ed6c2d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1ed6c2d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9026751953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9026751953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
            </a:r>
            <a:br>
              <a:rPr lang="fr-FR" dirty="0" smtClean="0"/>
            </a:br>
            <a:r>
              <a:rPr lang="fr-FR" sz="1100" b="0" i="0" u="none" strike="noStrike" cap="none" dirty="0" smtClean="0">
                <a:solidFill>
                  <a:srgbClr val="000000"/>
                </a:solidFill>
                <a:effectLst/>
                <a:latin typeface="Arial"/>
                <a:ea typeface="Arial"/>
                <a:cs typeface="Arial"/>
                <a:sym typeface="Arial"/>
              </a:rPr>
              <a:t>Flux de données dans une application MEAN </a:t>
            </a:r>
            <a:r>
              <a:rPr lang="fr-FR" sz="1100" b="0" i="0" u="none" strike="noStrike" cap="none" dirty="0" err="1" smtClean="0">
                <a:solidFill>
                  <a:srgbClr val="000000"/>
                </a:solidFill>
                <a:effectLst/>
                <a:latin typeface="Arial"/>
                <a:ea typeface="Arial"/>
                <a:cs typeface="Arial"/>
                <a:sym typeface="Arial"/>
              </a:rPr>
              <a:t>Stack</a:t>
            </a:r>
            <a:r>
              <a:rPr lang="fr-FR" sz="1100" b="0" i="0" u="none" strike="noStrike" cap="none" dirty="0" smtClean="0">
                <a:solidFill>
                  <a:srgbClr val="000000"/>
                </a:solidFill>
                <a:effectLst/>
                <a:latin typeface="Arial"/>
                <a:ea typeface="Arial"/>
                <a:cs typeface="Arial"/>
                <a:sym typeface="Arial"/>
              </a:rPr>
              <a:t> : Ici, chaque module communique avec les autres afin d'assurer un flux de données du serveur/</a:t>
            </a:r>
            <a:r>
              <a:rPr lang="fr-FR" sz="1100" b="0" i="0" u="none" strike="noStrike" cap="none" dirty="0" err="1" smtClean="0">
                <a:solidFill>
                  <a:srgbClr val="000000"/>
                </a:solidFill>
                <a:effectLst/>
                <a:latin typeface="Arial"/>
                <a:ea typeface="Arial"/>
                <a:cs typeface="Arial"/>
                <a:sym typeface="Arial"/>
              </a:rPr>
              <a:t>backend</a:t>
            </a:r>
            <a:r>
              <a:rPr lang="fr-FR" sz="1100" b="0" i="0" u="none" strike="noStrike" cap="none" dirty="0" smtClean="0">
                <a:solidFill>
                  <a:srgbClr val="000000"/>
                </a:solidFill>
                <a:effectLst/>
                <a:latin typeface="Arial"/>
                <a:ea typeface="Arial"/>
                <a:cs typeface="Arial"/>
                <a:sym typeface="Arial"/>
              </a:rPr>
              <a:t> vers le client/</a:t>
            </a:r>
            <a:r>
              <a:rPr lang="fr-FR" sz="1100" b="0" i="0" u="none" strike="noStrike" cap="none" dirty="0" err="1" smtClean="0">
                <a:solidFill>
                  <a:srgbClr val="000000"/>
                </a:solidFill>
                <a:effectLst/>
                <a:latin typeface="Arial"/>
                <a:ea typeface="Arial"/>
                <a:cs typeface="Arial"/>
                <a:sym typeface="Arial"/>
              </a:rPr>
              <a:t>frontend</a:t>
            </a:r>
            <a:r>
              <a:rPr lang="fr-FR" sz="1100" b="0" i="0" u="none" strike="noStrike" cap="none" dirty="0" smtClean="0">
                <a:solidFill>
                  <a:srgbClr val="000000"/>
                </a:solidFill>
                <a:effectLst/>
                <a:latin typeface="Arial"/>
                <a:ea typeface="Arial"/>
                <a:cs typeface="Arial"/>
                <a:sym typeface="Arial"/>
              </a:rPr>
              <a:t>. Dans ce cas, Node.js est utilisé comme environnement d'exécution JavaScript, Express est utilisé comme </a:t>
            </a:r>
            <a:r>
              <a:rPr lang="fr-FR" sz="1100" b="0" i="0" u="none" strike="noStrike" cap="none" dirty="0" err="1" smtClean="0">
                <a:solidFill>
                  <a:srgbClr val="000000"/>
                </a:solidFill>
                <a:effectLst/>
                <a:latin typeface="Arial"/>
                <a:ea typeface="Arial"/>
                <a:cs typeface="Arial"/>
                <a:sym typeface="Arial"/>
              </a:rPr>
              <a:t>framework</a:t>
            </a:r>
            <a:r>
              <a:rPr lang="fr-FR" sz="1100" b="0" i="0" u="none" strike="noStrike" cap="none" dirty="0" smtClean="0">
                <a:solidFill>
                  <a:srgbClr val="000000"/>
                </a:solidFill>
                <a:effectLst/>
                <a:latin typeface="Arial"/>
                <a:ea typeface="Arial"/>
                <a:cs typeface="Arial"/>
                <a:sym typeface="Arial"/>
              </a:rPr>
              <a:t> pour créer nos </a:t>
            </a:r>
            <a:r>
              <a:rPr lang="fr-FR" sz="1100" b="0" i="0" u="none" strike="noStrike" cap="none" dirty="0" err="1" smtClean="0">
                <a:solidFill>
                  <a:srgbClr val="000000"/>
                </a:solidFill>
                <a:effectLst/>
                <a:latin typeface="Arial"/>
                <a:ea typeface="Arial"/>
                <a:cs typeface="Arial"/>
                <a:sym typeface="Arial"/>
              </a:rPr>
              <a:t>endpoints</a:t>
            </a:r>
            <a:r>
              <a:rPr lang="fr-FR" sz="1100" b="0" i="0" u="none" strike="noStrike" cap="none" dirty="0" smtClean="0">
                <a:solidFill>
                  <a:srgbClr val="000000"/>
                </a:solidFill>
                <a:effectLst/>
                <a:latin typeface="Arial"/>
                <a:ea typeface="Arial"/>
                <a:cs typeface="Arial"/>
                <a:sym typeface="Arial"/>
              </a:rPr>
              <a:t> ou API, et </a:t>
            </a:r>
            <a:r>
              <a:rPr lang="fr-FR" sz="1100" b="0" i="0" u="none" strike="noStrike" cap="none" dirty="0" err="1" smtClean="0">
                <a:solidFill>
                  <a:srgbClr val="000000"/>
                </a:solidFill>
                <a:effectLst/>
                <a:latin typeface="Arial"/>
                <a:ea typeface="Arial"/>
                <a:cs typeface="Arial"/>
                <a:sym typeface="Arial"/>
              </a:rPr>
              <a:t>MongoDB</a:t>
            </a:r>
            <a:r>
              <a:rPr lang="fr-FR" sz="1100" b="0" i="0" u="none" strike="noStrike" cap="none" dirty="0" smtClean="0">
                <a:solidFill>
                  <a:srgbClr val="000000"/>
                </a:solidFill>
                <a:effectLst/>
                <a:latin typeface="Arial"/>
                <a:ea typeface="Arial"/>
                <a:cs typeface="Arial"/>
                <a:sym typeface="Arial"/>
              </a:rPr>
              <a:t> est utilisé comme base de données. Pour le </a:t>
            </a:r>
            <a:r>
              <a:rPr lang="fr-FR" sz="1100" b="0" i="0" u="none" strike="noStrike" cap="none" dirty="0" err="1" smtClean="0">
                <a:solidFill>
                  <a:srgbClr val="000000"/>
                </a:solidFill>
                <a:effectLst/>
                <a:latin typeface="Arial"/>
                <a:ea typeface="Arial"/>
                <a:cs typeface="Arial"/>
                <a:sym typeface="Arial"/>
              </a:rPr>
              <a:t>frontend</a:t>
            </a:r>
            <a:r>
              <a:rPr lang="fr-FR" sz="1100" b="0" i="0" u="none" strike="noStrike" cap="none" dirty="0" smtClean="0">
                <a:solidFill>
                  <a:srgbClr val="000000"/>
                </a:solidFill>
                <a:effectLst/>
                <a:latin typeface="Arial"/>
                <a:ea typeface="Arial"/>
                <a:cs typeface="Arial"/>
                <a:sym typeface="Arial"/>
              </a:rPr>
              <a:t>, Flutter et </a:t>
            </a:r>
            <a:r>
              <a:rPr lang="fr-FR" sz="1100" b="0" i="0" u="none" strike="noStrike" cap="none" dirty="0" err="1" smtClean="0">
                <a:solidFill>
                  <a:srgbClr val="000000"/>
                </a:solidFill>
                <a:effectLst/>
                <a:latin typeface="Arial"/>
                <a:ea typeface="Arial"/>
                <a:cs typeface="Arial"/>
                <a:sym typeface="Arial"/>
              </a:rPr>
              <a:t>Angular</a:t>
            </a:r>
            <a:r>
              <a:rPr lang="fr-FR" sz="1100" b="0" i="0" u="none" strike="noStrike" cap="none" dirty="0" smtClean="0">
                <a:solidFill>
                  <a:srgbClr val="000000"/>
                </a:solidFill>
                <a:effectLst/>
                <a:latin typeface="Arial"/>
                <a:ea typeface="Arial"/>
                <a:cs typeface="Arial"/>
                <a:sym typeface="Arial"/>
              </a:rPr>
              <a:t> sont utilisés.</a:t>
            </a: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En résumé, "</a:t>
            </a:r>
            <a:r>
              <a:rPr lang="fr-FR" sz="1100" b="0" i="0" u="none" strike="noStrike" cap="none" dirty="0" err="1" smtClean="0">
                <a:solidFill>
                  <a:srgbClr val="000000"/>
                </a:solidFill>
                <a:effectLst/>
                <a:latin typeface="Arial"/>
                <a:ea typeface="Arial"/>
                <a:cs typeface="Arial"/>
                <a:sym typeface="Arial"/>
              </a:rPr>
              <a:t>parse</a:t>
            </a:r>
            <a:r>
              <a:rPr lang="fr-FR" sz="1100" b="0" i="0" u="none" strike="noStrike" cap="none" dirty="0" smtClean="0">
                <a:solidFill>
                  <a:srgbClr val="000000"/>
                </a:solidFill>
                <a:effectLst/>
                <a:latin typeface="Arial"/>
                <a:ea typeface="Arial"/>
                <a:cs typeface="Arial"/>
                <a:sym typeface="Arial"/>
              </a:rPr>
              <a:t> </a:t>
            </a:r>
            <a:r>
              <a:rPr lang="fr-FR" sz="1100" b="0" i="0" u="none" strike="noStrike" cap="none" dirty="0" err="1" smtClean="0">
                <a:solidFill>
                  <a:srgbClr val="000000"/>
                </a:solidFill>
                <a:effectLst/>
                <a:latin typeface="Arial"/>
                <a:ea typeface="Arial"/>
                <a:cs typeface="Arial"/>
                <a:sym typeface="Arial"/>
              </a:rPr>
              <a:t>request</a:t>
            </a:r>
            <a:r>
              <a:rPr lang="fr-FR" sz="1100" b="0" i="0" u="none" strike="noStrike" cap="none" dirty="0" smtClean="0">
                <a:solidFill>
                  <a:srgbClr val="000000"/>
                </a:solidFill>
                <a:effectLst/>
                <a:latin typeface="Arial"/>
                <a:ea typeface="Arial"/>
                <a:cs typeface="Arial"/>
                <a:sym typeface="Arial"/>
              </a:rPr>
              <a:t>" signifie analyser et extraire les données d'une requête entrante afin de les utiliser dans le traitement de la requête par le serveur. Cela fait partie du processus de développement de l'API dans une application MEAN </a:t>
            </a:r>
            <a:r>
              <a:rPr lang="fr-FR" sz="1100" b="0" i="0" u="none" strike="noStrike" cap="none" dirty="0" err="1" smtClean="0">
                <a:solidFill>
                  <a:srgbClr val="000000"/>
                </a:solidFill>
                <a:effectLst/>
                <a:latin typeface="Arial"/>
                <a:ea typeface="Arial"/>
                <a:cs typeface="Arial"/>
                <a:sym typeface="Arial"/>
              </a:rPr>
              <a:t>Stack</a:t>
            </a:r>
            <a:r>
              <a:rPr lang="fr-FR" sz="1100" b="0" i="0" u="none" strike="noStrike" cap="none" dirty="0" smtClean="0">
                <a:solidFill>
                  <a:srgbClr val="000000"/>
                </a:solidFill>
                <a:effectLst/>
                <a:latin typeface="Arial"/>
                <a:ea typeface="Arial"/>
                <a:cs typeface="Arial"/>
                <a:sym typeface="Arial"/>
              </a:rPr>
              <a: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9026751953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9026751953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Pour le développement de notre application, nous avons utilisé Git et GitHub pour la gestion du code source. Git nous a permis de </a:t>
            </a:r>
            <a:r>
              <a:rPr lang="fr-FR" sz="1100" b="0" i="0" u="none" strike="noStrike" cap="none" dirty="0" err="1" smtClean="0">
                <a:solidFill>
                  <a:srgbClr val="000000"/>
                </a:solidFill>
                <a:effectLst/>
                <a:latin typeface="Arial"/>
                <a:ea typeface="Arial"/>
                <a:cs typeface="Arial"/>
                <a:sym typeface="Arial"/>
              </a:rPr>
              <a:t>versionner</a:t>
            </a:r>
            <a:r>
              <a:rPr lang="fr-FR" sz="1100" b="0" i="0" u="none" strike="noStrike" cap="none" dirty="0" smtClean="0">
                <a:solidFill>
                  <a:srgbClr val="000000"/>
                </a:solidFill>
                <a:effectLst/>
                <a:latin typeface="Arial"/>
                <a:ea typeface="Arial"/>
                <a:cs typeface="Arial"/>
                <a:sym typeface="Arial"/>
              </a:rPr>
              <a:t> notre code et GitHub nous a aidés à collaborer et à partager le code avec</a:t>
            </a: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Effectivement, le travail collaboratif dans le développement d'une application peut être à la fois plus efficace et plus difficile à différents niveaux.  l'équipe. Nous avons adopté la méthodologie agile </a:t>
            </a:r>
            <a:r>
              <a:rPr lang="fr-FR" sz="1100" b="0" i="0" u="none" strike="noStrike" cap="none" dirty="0" err="1" smtClean="0">
                <a:solidFill>
                  <a:srgbClr val="000000"/>
                </a:solidFill>
                <a:effectLst/>
                <a:latin typeface="Arial"/>
                <a:ea typeface="Arial"/>
                <a:cs typeface="Arial"/>
                <a:sym typeface="Arial"/>
              </a:rPr>
              <a:t>Scrum</a:t>
            </a:r>
            <a:r>
              <a:rPr lang="fr-FR" sz="1100" b="0" i="0" u="none" strike="noStrike" cap="none" dirty="0" smtClean="0">
                <a:solidFill>
                  <a:srgbClr val="000000"/>
                </a:solidFill>
                <a:effectLst/>
                <a:latin typeface="Arial"/>
                <a:ea typeface="Arial"/>
                <a:cs typeface="Arial"/>
                <a:sym typeface="Arial"/>
              </a:rPr>
              <a:t> et utilisé </a:t>
            </a:r>
            <a:r>
              <a:rPr lang="fr-FR" sz="1100" b="0" i="0" u="none" strike="noStrike" cap="none" dirty="0" err="1" smtClean="0">
                <a:solidFill>
                  <a:srgbClr val="000000"/>
                </a:solidFill>
                <a:effectLst/>
                <a:latin typeface="Arial"/>
                <a:ea typeface="Arial"/>
                <a:cs typeface="Arial"/>
                <a:sym typeface="Arial"/>
              </a:rPr>
              <a:t>Jira</a:t>
            </a:r>
            <a:r>
              <a:rPr lang="fr-FR" sz="1100" b="0" i="0" u="none" strike="noStrike" cap="none" dirty="0" smtClean="0">
                <a:solidFill>
                  <a:srgbClr val="000000"/>
                </a:solidFill>
                <a:effectLst/>
                <a:latin typeface="Arial"/>
                <a:ea typeface="Arial"/>
                <a:cs typeface="Arial"/>
                <a:sym typeface="Arial"/>
              </a:rPr>
              <a:t> pour la gestion du projet, en créant des tâches et en suivant l'avancement du projet.</a:t>
            </a: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Lorsque nous développons une application en collaboration, il est essentiel de respecter les délais fixés. Cela demande une coordination et une communication constantes entre les membres de l'équipe.</a:t>
            </a: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En tant que développeurs collaboratifs, nous devons également faire preuve de flexibilité et d'adaptabilité. Parfois, cela signifie ajuster notre propre vision et raisonnement pour s'aligner sur les choix et les approches des autres développeurs.</a:t>
            </a: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En tant que développeurs collaboratifs, nous devons également faire preuve de flexibilité et d'adaptabilité. Parfois, cela signifie ajuster notre propre vision et raisonnement pour s'aligner sur les choix et les approches des autres développeurs.</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800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9026751953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9026751953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smtClean="0">
                <a:solidFill>
                  <a:srgbClr val="000000"/>
                </a:solidFill>
                <a:effectLst/>
                <a:latin typeface="Arial"/>
                <a:ea typeface="Arial"/>
                <a:cs typeface="Arial"/>
                <a:sym typeface="Arial"/>
              </a:rPr>
              <a:t>Nous avons développé l'application en suivant trois sprints principaux. Le premier sprint était axé sur la gestion des comptes et l'authentification. Cette tâche était moins complexe que les autres, mais en tant que première tâche, elle a rencontré de nombreux problèmes liés aux versions, aux choix de modules et à l'architecture de développement, ce qui a impacté notre application tout au long de la période de développement.</a:t>
            </a:r>
          </a:p>
          <a:p>
            <a:r>
              <a:rPr lang="fr-FR" sz="1100" b="0" i="0" u="none" strike="noStrike" cap="none" dirty="0" smtClean="0">
                <a:solidFill>
                  <a:srgbClr val="000000"/>
                </a:solidFill>
                <a:effectLst/>
                <a:latin typeface="Arial"/>
                <a:ea typeface="Arial"/>
                <a:cs typeface="Arial"/>
                <a:sym typeface="Arial"/>
              </a:rPr>
              <a:t>Pour le deuxième sprint, nous nous sommes concentrés sur le développement de la pile professionnelle de santé, car c'était la première pile à être intégrée avec le back office. Ce sprint était axé sur l'affichage de formulaires, ce qui était notre tâche la plus complexe dans ce sprint. L'affichage des formulaires comprenant de nombreuses questions de différents types était vraiment complexe, de même que le format JSON des formulaires qui était très chargé, comme suit :</a:t>
            </a:r>
          </a:p>
          <a:p>
            <a:r>
              <a:rPr lang="fr-FR" sz="1100" b="0" i="0" u="none" strike="noStrike" cap="none" dirty="0" smtClean="0">
                <a:solidFill>
                  <a:srgbClr val="000000"/>
                </a:solidFill>
                <a:effectLst/>
                <a:latin typeface="Arial"/>
                <a:ea typeface="Arial"/>
                <a:cs typeface="Arial"/>
                <a:sym typeface="Arial"/>
              </a:rPr>
              <a:t>En ce qui concerne le troisième sprint, nous avons développé la pile patient, car c'était la dernière pile à être intégrée dans notre application. La difficulté était également présente au niveau des formulaires, mais cette fois-ci, non pas dans l'affichage, mais dans le remplissage des formulaires et l'enregistrement des réponses des patients dans des sections multiples et des types de questions différents. Chaque question contient plusieurs choix de réponses, chacune ayant un score, et les formulaires peuvent inclure de nombreuses formules de calcul. Cela rendait vraiment difficile le parcours pour calculer le score.</a:t>
            </a:r>
          </a:p>
          <a:p>
            <a:r>
              <a:rPr lang="fr-FR" sz="1100" b="0" i="0" u="none" strike="noStrike" cap="none" dirty="0" smtClean="0">
                <a:solidFill>
                  <a:srgbClr val="000000"/>
                </a:solidFill>
                <a:effectLst/>
                <a:latin typeface="Arial"/>
                <a:ea typeface="Arial"/>
                <a:cs typeface="Arial"/>
                <a:sym typeface="Arial"/>
              </a:rPr>
              <a:t>Ainsi, la valeur ajoutée se manifeste parfois au niveau de la complexité. Je peux vous expliquer une fonctionnalité, mais elle peut sembler simple. En réalité, cette tâche est profondément complexe. C'est là que la simplification intervient pour rendre tout ce qui est complexe plus facile à comprendre. Cependant, il est important de ne pas oublier d'identifier les points complexes afin de valoriser la tâche ou la fonctionnalité, surtout lorsqu'elle touche les aspects principaux de notre application.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66729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9026751953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9026751953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Pour le développement de notre application, nous avons utilisé Git et GitHub pour la gestion du code source. Git nous a permis de </a:t>
            </a:r>
            <a:r>
              <a:rPr lang="fr-FR" sz="1100" b="0" i="0" u="none" strike="noStrike" cap="none" dirty="0" err="1" smtClean="0">
                <a:solidFill>
                  <a:srgbClr val="000000"/>
                </a:solidFill>
                <a:effectLst/>
                <a:latin typeface="Arial"/>
                <a:ea typeface="Arial"/>
                <a:cs typeface="Arial"/>
                <a:sym typeface="Arial"/>
              </a:rPr>
              <a:t>versionner</a:t>
            </a:r>
            <a:r>
              <a:rPr lang="fr-FR" sz="1100" b="0" i="0" u="none" strike="noStrike" cap="none" dirty="0" smtClean="0">
                <a:solidFill>
                  <a:srgbClr val="000000"/>
                </a:solidFill>
                <a:effectLst/>
                <a:latin typeface="Arial"/>
                <a:ea typeface="Arial"/>
                <a:cs typeface="Arial"/>
                <a:sym typeface="Arial"/>
              </a:rPr>
              <a:t> notre code et GitHub nous a aidés à collaborer et à partager le code avec</a:t>
            </a: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Effectivement, le travail collaboratif dans le développement d'une application peut être à la fois plus efficace et plus difficile à différents niveaux.  l'équipe. Nous avons adopté la méthodologie agile </a:t>
            </a:r>
            <a:r>
              <a:rPr lang="fr-FR" sz="1100" b="0" i="0" u="none" strike="noStrike" cap="none" dirty="0" err="1" smtClean="0">
                <a:solidFill>
                  <a:srgbClr val="000000"/>
                </a:solidFill>
                <a:effectLst/>
                <a:latin typeface="Arial"/>
                <a:ea typeface="Arial"/>
                <a:cs typeface="Arial"/>
                <a:sym typeface="Arial"/>
              </a:rPr>
              <a:t>Scrum</a:t>
            </a:r>
            <a:r>
              <a:rPr lang="fr-FR" sz="1100" b="0" i="0" u="none" strike="noStrike" cap="none" dirty="0" smtClean="0">
                <a:solidFill>
                  <a:srgbClr val="000000"/>
                </a:solidFill>
                <a:effectLst/>
                <a:latin typeface="Arial"/>
                <a:ea typeface="Arial"/>
                <a:cs typeface="Arial"/>
                <a:sym typeface="Arial"/>
              </a:rPr>
              <a:t> et utilisé </a:t>
            </a:r>
            <a:r>
              <a:rPr lang="fr-FR" sz="1100" b="0" i="0" u="none" strike="noStrike" cap="none" dirty="0" err="1" smtClean="0">
                <a:solidFill>
                  <a:srgbClr val="000000"/>
                </a:solidFill>
                <a:effectLst/>
                <a:latin typeface="Arial"/>
                <a:ea typeface="Arial"/>
                <a:cs typeface="Arial"/>
                <a:sym typeface="Arial"/>
              </a:rPr>
              <a:t>Jira</a:t>
            </a:r>
            <a:r>
              <a:rPr lang="fr-FR" sz="1100" b="0" i="0" u="none" strike="noStrike" cap="none" dirty="0" smtClean="0">
                <a:solidFill>
                  <a:srgbClr val="000000"/>
                </a:solidFill>
                <a:effectLst/>
                <a:latin typeface="Arial"/>
                <a:ea typeface="Arial"/>
                <a:cs typeface="Arial"/>
                <a:sym typeface="Arial"/>
              </a:rPr>
              <a:t> pour la gestion du projet, en créant des tâches et en suivant l'avancement du projet.</a:t>
            </a: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Lorsque nous développons une application en collaboration, il est essentiel de respecter les délais fixés. Cela demande une coordination et une communication constantes entre les membres de l'équipe.</a:t>
            </a: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En tant que développeurs collaboratifs, nous devons également faire preuve de flexibilité et d'adaptabilité. Parfois, cela signifie ajuster notre propre vision et raisonnement pour s'aligner sur les choix et les approches des autres développeurs.</a:t>
            </a: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En tant que développeurs collaboratifs, nous devons également faire preuve de flexibilité et d'adaptabilité. Parfois, cela signifie ajuster notre propre vision et raisonnement pour s'aligner sur les choix et les approches des autres développeurs.</a:t>
            </a:r>
            <a:endParaRPr dirty="0"/>
          </a:p>
        </p:txBody>
      </p:sp>
    </p:spTree>
    <p:extLst>
      <p:ext uri="{BB962C8B-B14F-4D97-AF65-F5344CB8AC3E}">
        <p14:creationId xmlns:p14="http://schemas.microsoft.com/office/powerpoint/2010/main" val="2532157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9026751953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9026751953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Pour le développement de notre application, nous avons utilisé Git et GitHub pour la gestion du code source. Git nous a permis de </a:t>
            </a:r>
            <a:r>
              <a:rPr lang="fr-FR" sz="1100" b="0" i="0" u="none" strike="noStrike" cap="none" dirty="0" err="1" smtClean="0">
                <a:solidFill>
                  <a:srgbClr val="000000"/>
                </a:solidFill>
                <a:effectLst/>
                <a:latin typeface="Arial"/>
                <a:ea typeface="Arial"/>
                <a:cs typeface="Arial"/>
                <a:sym typeface="Arial"/>
              </a:rPr>
              <a:t>versionner</a:t>
            </a:r>
            <a:r>
              <a:rPr lang="fr-FR" sz="1100" b="0" i="0" u="none" strike="noStrike" cap="none" dirty="0" smtClean="0">
                <a:solidFill>
                  <a:srgbClr val="000000"/>
                </a:solidFill>
                <a:effectLst/>
                <a:latin typeface="Arial"/>
                <a:ea typeface="Arial"/>
                <a:cs typeface="Arial"/>
                <a:sym typeface="Arial"/>
              </a:rPr>
              <a:t> notre code et GitHub nous a aidés à collaborer et à partager le code avec</a:t>
            </a: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Effectivement, le travail collaboratif dans le développement d'une application peut être à la fois plus efficace et plus difficile à différents niveaux.  l'équipe. Nous avons adopté la méthodologie agile </a:t>
            </a:r>
            <a:r>
              <a:rPr lang="fr-FR" sz="1100" b="0" i="0" u="none" strike="noStrike" cap="none" dirty="0" err="1" smtClean="0">
                <a:solidFill>
                  <a:srgbClr val="000000"/>
                </a:solidFill>
                <a:effectLst/>
                <a:latin typeface="Arial"/>
                <a:ea typeface="Arial"/>
                <a:cs typeface="Arial"/>
                <a:sym typeface="Arial"/>
              </a:rPr>
              <a:t>Scrum</a:t>
            </a:r>
            <a:r>
              <a:rPr lang="fr-FR" sz="1100" b="0" i="0" u="none" strike="noStrike" cap="none" dirty="0" smtClean="0">
                <a:solidFill>
                  <a:srgbClr val="000000"/>
                </a:solidFill>
                <a:effectLst/>
                <a:latin typeface="Arial"/>
                <a:ea typeface="Arial"/>
                <a:cs typeface="Arial"/>
                <a:sym typeface="Arial"/>
              </a:rPr>
              <a:t> et utilisé </a:t>
            </a:r>
            <a:r>
              <a:rPr lang="fr-FR" sz="1100" b="0" i="0" u="none" strike="noStrike" cap="none" dirty="0" err="1" smtClean="0">
                <a:solidFill>
                  <a:srgbClr val="000000"/>
                </a:solidFill>
                <a:effectLst/>
                <a:latin typeface="Arial"/>
                <a:ea typeface="Arial"/>
                <a:cs typeface="Arial"/>
                <a:sym typeface="Arial"/>
              </a:rPr>
              <a:t>Jira</a:t>
            </a:r>
            <a:r>
              <a:rPr lang="fr-FR" sz="1100" b="0" i="0" u="none" strike="noStrike" cap="none" dirty="0" smtClean="0">
                <a:solidFill>
                  <a:srgbClr val="000000"/>
                </a:solidFill>
                <a:effectLst/>
                <a:latin typeface="Arial"/>
                <a:ea typeface="Arial"/>
                <a:cs typeface="Arial"/>
                <a:sym typeface="Arial"/>
              </a:rPr>
              <a:t> pour la gestion du projet, en créant des tâches et en suivant l'avancement du projet.</a:t>
            </a: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Lorsque nous développons une application en collaboration, il est essentiel de respecter les délais fixés. Cela demande une coordination et une communication constantes entre les membres de l'équipe.</a:t>
            </a: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En tant que développeurs collaboratifs, nous devons également faire preuve de flexibilité et d'adaptabilité. Parfois, cela signifie ajuster notre propre vision et raisonnement pour s'aligner sur les choix et les approches des autres développeurs.</a:t>
            </a: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En tant que développeurs collaboratifs, nous devons également faire preuve de flexibilité et d'adaptabilité. Parfois, cela signifie ajuster notre propre vision et raisonnement pour s'aligner sur les choix et les approches des autres développeurs.</a:t>
            </a:r>
            <a:endParaRPr dirty="0"/>
          </a:p>
        </p:txBody>
      </p:sp>
    </p:spTree>
    <p:extLst>
      <p:ext uri="{BB962C8B-B14F-4D97-AF65-F5344CB8AC3E}">
        <p14:creationId xmlns:p14="http://schemas.microsoft.com/office/powerpoint/2010/main" val="4160611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9026751953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9026751953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Pour le développement de notre application, nous avons utilisé Git et GitHub pour la gestion du code source. Git nous a permis de </a:t>
            </a:r>
            <a:r>
              <a:rPr lang="fr-FR" sz="1100" b="0" i="0" u="none" strike="noStrike" cap="none" dirty="0" err="1" smtClean="0">
                <a:solidFill>
                  <a:srgbClr val="000000"/>
                </a:solidFill>
                <a:effectLst/>
                <a:latin typeface="Arial"/>
                <a:ea typeface="Arial"/>
                <a:cs typeface="Arial"/>
                <a:sym typeface="Arial"/>
              </a:rPr>
              <a:t>versionner</a:t>
            </a:r>
            <a:r>
              <a:rPr lang="fr-FR" sz="1100" b="0" i="0" u="none" strike="noStrike" cap="none" dirty="0" smtClean="0">
                <a:solidFill>
                  <a:srgbClr val="000000"/>
                </a:solidFill>
                <a:effectLst/>
                <a:latin typeface="Arial"/>
                <a:ea typeface="Arial"/>
                <a:cs typeface="Arial"/>
                <a:sym typeface="Arial"/>
              </a:rPr>
              <a:t> notre code et GitHub nous a aidés à collaborer et à partager le code avec</a:t>
            </a: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Effectivement, le travail collaboratif dans le développement d'une application peut être à la fois plus efficace et plus difficile à différents niveaux.  l'équipe. Nous avons adopté la méthodologie agile </a:t>
            </a:r>
            <a:r>
              <a:rPr lang="fr-FR" sz="1100" b="0" i="0" u="none" strike="noStrike" cap="none" dirty="0" err="1" smtClean="0">
                <a:solidFill>
                  <a:srgbClr val="000000"/>
                </a:solidFill>
                <a:effectLst/>
                <a:latin typeface="Arial"/>
                <a:ea typeface="Arial"/>
                <a:cs typeface="Arial"/>
                <a:sym typeface="Arial"/>
              </a:rPr>
              <a:t>Scrum</a:t>
            </a:r>
            <a:r>
              <a:rPr lang="fr-FR" sz="1100" b="0" i="0" u="none" strike="noStrike" cap="none" dirty="0" smtClean="0">
                <a:solidFill>
                  <a:srgbClr val="000000"/>
                </a:solidFill>
                <a:effectLst/>
                <a:latin typeface="Arial"/>
                <a:ea typeface="Arial"/>
                <a:cs typeface="Arial"/>
                <a:sym typeface="Arial"/>
              </a:rPr>
              <a:t> et utilisé </a:t>
            </a:r>
            <a:r>
              <a:rPr lang="fr-FR" sz="1100" b="0" i="0" u="none" strike="noStrike" cap="none" dirty="0" err="1" smtClean="0">
                <a:solidFill>
                  <a:srgbClr val="000000"/>
                </a:solidFill>
                <a:effectLst/>
                <a:latin typeface="Arial"/>
                <a:ea typeface="Arial"/>
                <a:cs typeface="Arial"/>
                <a:sym typeface="Arial"/>
              </a:rPr>
              <a:t>Jira</a:t>
            </a:r>
            <a:r>
              <a:rPr lang="fr-FR" sz="1100" b="0" i="0" u="none" strike="noStrike" cap="none" dirty="0" smtClean="0">
                <a:solidFill>
                  <a:srgbClr val="000000"/>
                </a:solidFill>
                <a:effectLst/>
                <a:latin typeface="Arial"/>
                <a:ea typeface="Arial"/>
                <a:cs typeface="Arial"/>
                <a:sym typeface="Arial"/>
              </a:rPr>
              <a:t> pour la gestion du projet, en créant des tâches et en suivant l'avancement du projet.</a:t>
            </a: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Lorsque nous développons une application en collaboration, il est essentiel de respecter les délais fixés. Cela demande une coordination et une communication constantes entre les membres de l'équipe.</a:t>
            </a: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En tant que développeurs collaboratifs, nous devons également faire preuve de flexibilité et d'adaptabilité. Parfois, cela signifie ajuster notre propre vision et raisonnement pour s'aligner sur les choix et les approches des autres développeurs.</a:t>
            </a: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En tant que développeurs collaboratifs, nous devons également faire preuve de flexibilité et d'adaptabilité. Parfois, cela signifie ajuster notre propre vision et raisonnement pour s'aligner sur les choix et les approches des autres développeurs.</a:t>
            </a:r>
            <a:endParaRPr dirty="0"/>
          </a:p>
        </p:txBody>
      </p:sp>
    </p:spTree>
    <p:extLst>
      <p:ext uri="{BB962C8B-B14F-4D97-AF65-F5344CB8AC3E}">
        <p14:creationId xmlns:p14="http://schemas.microsoft.com/office/powerpoint/2010/main" val="3128587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9026751953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9026751953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Pour le développement de notre application, nous avons utilisé Git et GitHub pour la gestion du code source. Git nous a permis de </a:t>
            </a:r>
            <a:r>
              <a:rPr lang="fr-FR" sz="1100" b="0" i="0" u="none" strike="noStrike" cap="none" dirty="0" err="1" smtClean="0">
                <a:solidFill>
                  <a:srgbClr val="000000"/>
                </a:solidFill>
                <a:effectLst/>
                <a:latin typeface="Arial"/>
                <a:ea typeface="Arial"/>
                <a:cs typeface="Arial"/>
                <a:sym typeface="Arial"/>
              </a:rPr>
              <a:t>versionner</a:t>
            </a:r>
            <a:r>
              <a:rPr lang="fr-FR" sz="1100" b="0" i="0" u="none" strike="noStrike" cap="none" dirty="0" smtClean="0">
                <a:solidFill>
                  <a:srgbClr val="000000"/>
                </a:solidFill>
                <a:effectLst/>
                <a:latin typeface="Arial"/>
                <a:ea typeface="Arial"/>
                <a:cs typeface="Arial"/>
                <a:sym typeface="Arial"/>
              </a:rPr>
              <a:t> notre code et GitHub nous a aidés à collaborer et à partager le code avec</a:t>
            </a: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Effectivement, le travail collaboratif dans le développement d'une application peut être à la fois plus efficace et plus difficile à différents niveaux.  l'équipe. Nous avons adopté la méthodologie agile </a:t>
            </a:r>
            <a:r>
              <a:rPr lang="fr-FR" sz="1100" b="0" i="0" u="none" strike="noStrike" cap="none" dirty="0" err="1" smtClean="0">
                <a:solidFill>
                  <a:srgbClr val="000000"/>
                </a:solidFill>
                <a:effectLst/>
                <a:latin typeface="Arial"/>
                <a:ea typeface="Arial"/>
                <a:cs typeface="Arial"/>
                <a:sym typeface="Arial"/>
              </a:rPr>
              <a:t>Scrum</a:t>
            </a:r>
            <a:r>
              <a:rPr lang="fr-FR" sz="1100" b="0" i="0" u="none" strike="noStrike" cap="none" dirty="0" smtClean="0">
                <a:solidFill>
                  <a:srgbClr val="000000"/>
                </a:solidFill>
                <a:effectLst/>
                <a:latin typeface="Arial"/>
                <a:ea typeface="Arial"/>
                <a:cs typeface="Arial"/>
                <a:sym typeface="Arial"/>
              </a:rPr>
              <a:t> et utilisé </a:t>
            </a:r>
            <a:r>
              <a:rPr lang="fr-FR" sz="1100" b="0" i="0" u="none" strike="noStrike" cap="none" dirty="0" err="1" smtClean="0">
                <a:solidFill>
                  <a:srgbClr val="000000"/>
                </a:solidFill>
                <a:effectLst/>
                <a:latin typeface="Arial"/>
                <a:ea typeface="Arial"/>
                <a:cs typeface="Arial"/>
                <a:sym typeface="Arial"/>
              </a:rPr>
              <a:t>Jira</a:t>
            </a:r>
            <a:r>
              <a:rPr lang="fr-FR" sz="1100" b="0" i="0" u="none" strike="noStrike" cap="none" dirty="0" smtClean="0">
                <a:solidFill>
                  <a:srgbClr val="000000"/>
                </a:solidFill>
                <a:effectLst/>
                <a:latin typeface="Arial"/>
                <a:ea typeface="Arial"/>
                <a:cs typeface="Arial"/>
                <a:sym typeface="Arial"/>
              </a:rPr>
              <a:t> pour la gestion du projet, en créant des tâches et en suivant l'avancement du projet.</a:t>
            </a: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Lorsque nous développons une application en collaboration, il est essentiel de respecter les délais fixés. Cela demande une coordination et une communication constantes entre les membres de l'équipe.</a:t>
            </a: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En tant que développeurs collaboratifs, nous devons également faire preuve de flexibilité et d'adaptabilité. Parfois, cela signifie ajuster notre propre vision et raisonnement pour s'aligner sur les choix et les approches des autres développeurs.</a:t>
            </a:r>
          </a:p>
          <a:p>
            <a:pPr marL="0" lvl="0" indent="0" algn="l" rtl="0">
              <a:spcBef>
                <a:spcPts val="0"/>
              </a:spcBef>
              <a:spcAft>
                <a:spcPts val="0"/>
              </a:spcAft>
              <a:buNone/>
            </a:pP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En tant que développeurs collaboratifs, nous devons également faire preuve de flexibilité et d'adaptabilité. Parfois, cela signifie ajuster notre propre vision et raisonnement pour s'aligner sur les choix et les approches des autres développeurs.</a:t>
            </a:r>
            <a:endParaRPr dirty="0"/>
          </a:p>
        </p:txBody>
      </p:sp>
    </p:spTree>
    <p:extLst>
      <p:ext uri="{BB962C8B-B14F-4D97-AF65-F5344CB8AC3E}">
        <p14:creationId xmlns:p14="http://schemas.microsoft.com/office/powerpoint/2010/main" val="410465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9392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9026751953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9026751953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smtClean="0">
                <a:solidFill>
                  <a:srgbClr val="000000"/>
                </a:solidFill>
                <a:effectLst/>
                <a:latin typeface="Arial"/>
                <a:ea typeface="Arial"/>
                <a:cs typeface="Arial"/>
                <a:sym typeface="Arial"/>
              </a:rPr>
              <a:t>En conclusion, notre parcours au sein de la startup MEDIN OUTLOOK pour développer l'application télé-médicale "Scores" a été marqué par notre engagement envers l'innovation dans la e-santé. Nous avons souligné l'importance croissante de la télémédecine pour améliorer l'accès aux soins de santé.</a:t>
            </a:r>
          </a:p>
          <a:p>
            <a:r>
              <a:rPr lang="fr-FR" sz="1100" b="0" i="0" u="none" strike="noStrike" cap="none" dirty="0" smtClean="0">
                <a:solidFill>
                  <a:srgbClr val="000000"/>
                </a:solidFill>
                <a:effectLst/>
                <a:latin typeface="Arial"/>
                <a:ea typeface="Arial"/>
                <a:cs typeface="Arial"/>
                <a:sym typeface="Arial"/>
              </a:rPr>
              <a:t>À court terme, nous prévoyons d'améliorer "Scores" en ajoutant des fonctionnalités telles que la gestion des rendez-vous et les téléconsultations. Cela facilitera la planification des consultations médicales à distance, améliorant ainsi l'efficacité des soins.</a:t>
            </a:r>
          </a:p>
          <a:p>
            <a:r>
              <a:rPr lang="fr-FR" sz="1100" b="0" i="0" u="none" strike="noStrike" cap="none" dirty="0" smtClean="0">
                <a:solidFill>
                  <a:srgbClr val="000000"/>
                </a:solidFill>
                <a:effectLst/>
                <a:latin typeface="Arial"/>
                <a:ea typeface="Arial"/>
                <a:cs typeface="Arial"/>
                <a:sym typeface="Arial"/>
              </a:rPr>
              <a:t>À plus long terme, nous envisageons d'intégrer des dispositifs médicaux connectés, d'utiliser l'intelligence artificielle pour des recommandations médicales personnalisées et d'améliorer le suivi des patients.</a:t>
            </a:r>
          </a:p>
          <a:p>
            <a:r>
              <a:rPr lang="fr-FR" sz="1100" b="0" i="0" u="none" strike="noStrike" cap="none" dirty="0" smtClean="0">
                <a:solidFill>
                  <a:srgbClr val="000000"/>
                </a:solidFill>
                <a:effectLst/>
                <a:latin typeface="Arial"/>
                <a:ea typeface="Arial"/>
                <a:cs typeface="Arial"/>
                <a:sym typeface="Arial"/>
              </a:rPr>
              <a:t>En résumé, "Scores" continuera à fournir des avantages significatifs aux professionnels de santé et aux patients. Cette application facilite l'accès aux soins, améliore la collaboration entre les professionnels de santé et permet des décisions médicales éclairées.</a:t>
            </a:r>
          </a:p>
          <a:p>
            <a:r>
              <a:rPr lang="fr-FR" sz="1100" b="0" i="0" u="none" strike="noStrike" cap="none" dirty="0" smtClean="0">
                <a:solidFill>
                  <a:srgbClr val="000000"/>
                </a:solidFill>
                <a:effectLst/>
                <a:latin typeface="Arial"/>
                <a:ea typeface="Arial"/>
                <a:cs typeface="Arial"/>
                <a:sym typeface="Arial"/>
              </a:rPr>
              <a:t>Nous sommes fiers de notre approche méthodologique rigoureuse, de notre expertise dans le domaine médical et de notre conformité aux normes et réglementations. "Scores" contribue à l'amélioration de la santé des patients grâce à une solution télé-médicale novatrice.</a:t>
            </a:r>
          </a:p>
          <a:p>
            <a:r>
              <a:rPr lang="fr-FR" sz="1100" b="0" i="0" u="none" strike="noStrike" cap="none" dirty="0" smtClean="0">
                <a:solidFill>
                  <a:srgbClr val="000000"/>
                </a:solidFill>
                <a:effectLst/>
                <a:latin typeface="Arial"/>
                <a:ea typeface="Arial"/>
                <a:cs typeface="Arial"/>
                <a:sym typeface="Arial"/>
              </a:rPr>
              <a:t>Merci de votre attention et nous sommes disponibles pour répondre à vos questions.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99386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4537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82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En fait ,nous </a:t>
            </a:r>
            <a:r>
              <a:rPr lang="fr-FR" dirty="0" err="1" smtClean="0"/>
              <a:t>vivos</a:t>
            </a:r>
            <a:r>
              <a:rPr lang="fr-FR" dirty="0" smtClean="0"/>
              <a:t> a une </a:t>
            </a:r>
            <a:r>
              <a:rPr lang="fr-FR" dirty="0" err="1" smtClean="0"/>
              <a:t>epoque</a:t>
            </a:r>
            <a:r>
              <a:rPr lang="fr-FR" dirty="0" smtClean="0"/>
              <a:t> ou la technologie a </a:t>
            </a:r>
            <a:r>
              <a:rPr lang="fr-FR" dirty="0" err="1" smtClean="0"/>
              <a:t>profondement</a:t>
            </a:r>
            <a:r>
              <a:rPr lang="fr-FR" dirty="0" smtClean="0"/>
              <a:t> transforme la façon dont nous </a:t>
            </a:r>
          </a:p>
          <a:p>
            <a:pPr marL="0" lvl="0" indent="0" algn="l" rtl="0">
              <a:spcBef>
                <a:spcPts val="0"/>
              </a:spcBef>
              <a:spcAft>
                <a:spcPts val="0"/>
              </a:spcAft>
              <a:buNone/>
            </a:pPr>
            <a:r>
              <a:rPr lang="fr-FR" dirty="0" err="1" smtClean="0"/>
              <a:t>interrrogisson</a:t>
            </a:r>
            <a:r>
              <a:rPr lang="fr-FR" dirty="0" smtClean="0"/>
              <a:t> avec le monde qui nous entour,</a:t>
            </a:r>
          </a:p>
          <a:p>
            <a:pPr marL="0" lvl="0" indent="0" algn="l" rtl="0">
              <a:spcBef>
                <a:spcPts val="0"/>
              </a:spcBef>
              <a:spcAft>
                <a:spcPts val="0"/>
              </a:spcAft>
              <a:buNone/>
            </a:pPr>
            <a:r>
              <a:rPr lang="fr-FR" dirty="0" smtClean="0"/>
              <a:t>et le secteur de la santé n’a pas échappé à cette </a:t>
            </a:r>
            <a:r>
              <a:rPr lang="fr-FR" dirty="0" err="1" smtClean="0"/>
              <a:t>revolution</a:t>
            </a:r>
            <a:r>
              <a:rPr lang="fr-FR" dirty="0" smtClean="0"/>
              <a:t> ,donc on parle de la télémédecine ou les </a:t>
            </a:r>
          </a:p>
          <a:p>
            <a:pPr marL="0" lvl="0" indent="0" algn="l" rtl="0">
              <a:spcBef>
                <a:spcPts val="0"/>
              </a:spcBef>
              <a:spcAft>
                <a:spcPts val="0"/>
              </a:spcAft>
              <a:buNone/>
            </a:pPr>
            <a:r>
              <a:rPr lang="fr-FR" dirty="0" smtClean="0"/>
              <a:t>applications médicales web et mobile sont devenues des outils très </a:t>
            </a:r>
            <a:r>
              <a:rPr lang="fr-FR" dirty="0" err="1" smtClean="0"/>
              <a:t>precieur</a:t>
            </a:r>
            <a:r>
              <a:rPr lang="fr-FR" dirty="0" smtClean="0"/>
              <a:t> pour les professionnels de santé</a:t>
            </a:r>
          </a:p>
          <a:p>
            <a:pPr marL="0" lvl="0" indent="0" algn="l" rtl="0">
              <a:spcBef>
                <a:spcPts val="0"/>
              </a:spcBef>
              <a:spcAft>
                <a:spcPts val="0"/>
              </a:spcAft>
              <a:buNone/>
            </a:pPr>
            <a:r>
              <a:rPr lang="fr-FR" dirty="0" smtClean="0"/>
              <a:t>et les patients  ou ils offrent des opportunités en  </a:t>
            </a:r>
            <a:r>
              <a:rPr lang="fr-FR" dirty="0" err="1" smtClean="0"/>
              <a:t>matiere</a:t>
            </a:r>
            <a:r>
              <a:rPr lang="fr-FR" dirty="0" smtClean="0"/>
              <a:t> de prévention , de suivre et de traitement des maladies </a:t>
            </a:r>
          </a:p>
          <a:p>
            <a:pPr marL="0" lvl="0" indent="0" algn="l" rtl="0">
              <a:spcBef>
                <a:spcPts val="0"/>
              </a:spcBef>
              <a:spcAft>
                <a:spcPts val="0"/>
              </a:spcAft>
              <a:buNone/>
            </a:pPr>
            <a:r>
              <a:rPr lang="fr-FR" dirty="0" smtClean="0"/>
              <a:t>c’est dans ce cadre s’inscrit notre projet intitulé plateforme scores qui permet aux professionnel de santé de suivre l’</a:t>
            </a:r>
            <a:r>
              <a:rPr lang="fr-FR" dirty="0" err="1" smtClean="0"/>
              <a:t>etats</a:t>
            </a:r>
            <a:r>
              <a:rPr lang="fr-FR" dirty="0" smtClean="0"/>
              <a:t> de leur </a:t>
            </a:r>
            <a:r>
              <a:rPr lang="fr-FR" dirty="0" err="1" smtClean="0"/>
              <a:t>patietns</a:t>
            </a:r>
            <a:endParaRPr dirty="0"/>
          </a:p>
        </p:txBody>
      </p:sp>
    </p:spTree>
    <p:extLst>
      <p:ext uri="{BB962C8B-B14F-4D97-AF65-F5344CB8AC3E}">
        <p14:creationId xmlns:p14="http://schemas.microsoft.com/office/powerpoint/2010/main" val="526058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170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en effet , un </a:t>
            </a:r>
            <a:r>
              <a:rPr lang="fr-FR" dirty="0" err="1" smtClean="0"/>
              <a:t>grnade</a:t>
            </a:r>
            <a:r>
              <a:rPr lang="fr-FR" dirty="0" smtClean="0"/>
              <a:t> nombre d'applications mobiles médicales </a:t>
            </a:r>
            <a:r>
              <a:rPr lang="fr-FR" dirty="0" err="1" smtClean="0"/>
              <a:t>offerent</a:t>
            </a:r>
            <a:r>
              <a:rPr lang="fr-FR" dirty="0" smtClean="0"/>
              <a:t> une gamme étendue de </a:t>
            </a:r>
            <a:r>
              <a:rPr lang="fr-FR" dirty="0" err="1" smtClean="0"/>
              <a:t>services,tels</a:t>
            </a:r>
            <a:r>
              <a:rPr lang="fr-FR" dirty="0" smtClean="0"/>
              <a:t> que la téléconsultation et le prise de rendez-</a:t>
            </a:r>
            <a:r>
              <a:rPr lang="fr-FR" dirty="0" err="1" smtClean="0"/>
              <a:t>vous,cependant,ces</a:t>
            </a:r>
            <a:r>
              <a:rPr lang="fr-FR" dirty="0" smtClean="0"/>
              <a:t> solutions ne répondent pas </a:t>
            </a:r>
            <a:r>
              <a:rPr lang="fr-FR" dirty="0" err="1" smtClean="0"/>
              <a:t>entiérement</a:t>
            </a:r>
            <a:r>
              <a:rPr lang="fr-FR" dirty="0" smtClean="0"/>
              <a:t> aux attentes des professionnels de santé ,car le </a:t>
            </a:r>
            <a:r>
              <a:rPr lang="fr-FR" dirty="0" err="1" smtClean="0"/>
              <a:t>methode</a:t>
            </a:r>
            <a:r>
              <a:rPr lang="fr-FR" dirty="0" smtClean="0"/>
              <a:t> de suivie de l'</a:t>
            </a:r>
            <a:r>
              <a:rPr lang="fr-FR" dirty="0" err="1" smtClean="0"/>
              <a:t>etat</a:t>
            </a:r>
            <a:r>
              <a:rPr lang="fr-FR" dirty="0" smtClean="0"/>
              <a:t> de patient n'a pas été </a:t>
            </a:r>
            <a:r>
              <a:rPr lang="fr-FR" dirty="0" err="1" smtClean="0"/>
              <a:t>ameliorer</a:t>
            </a:r>
            <a:r>
              <a:rPr lang="fr-FR" dirty="0" smtClean="0"/>
              <a:t> .c'est dans ce contexte que nous avons  </a:t>
            </a:r>
            <a:r>
              <a:rPr lang="fr-FR" dirty="0" err="1" smtClean="0"/>
              <a:t>dévloppe</a:t>
            </a:r>
            <a:r>
              <a:rPr lang="fr-FR" dirty="0" smtClean="0"/>
              <a:t> notre solution ,visant a simplifier le suivie de l'</a:t>
            </a:r>
            <a:r>
              <a:rPr lang="fr-FR" dirty="0" err="1" smtClean="0"/>
              <a:t>etat</a:t>
            </a:r>
            <a:r>
              <a:rPr lang="fr-FR" dirty="0" smtClean="0"/>
              <a:t> des patients pour les professionnels de santé</a:t>
            </a:r>
            <a:endParaRPr dirty="0"/>
          </a:p>
        </p:txBody>
      </p:sp>
    </p:spTree>
    <p:extLst>
      <p:ext uri="{BB962C8B-B14F-4D97-AF65-F5344CB8AC3E}">
        <p14:creationId xmlns:p14="http://schemas.microsoft.com/office/powerpoint/2010/main" val="2634435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035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smtClean="0">
                <a:solidFill>
                  <a:srgbClr val="000000"/>
                </a:solidFill>
                <a:effectLst/>
                <a:latin typeface="Arial"/>
                <a:ea typeface="Arial"/>
                <a:cs typeface="Arial"/>
                <a:sym typeface="Arial"/>
              </a:rPr>
              <a:t>"L'innovante solution "Scores" révolutionne la gestion des formulaires médicaux en mettant l'accent sur les acteurs clés et l'importance de ces formulaires dans le domaine de la santé. Les experts administratifs peuvent créer des formulaires personnalisés en choisissant parmi une variété de questions et en attribuant des scores à chaque question. Une fois remplis par les patients, ces formulaires fournissent une évaluation complète de leur état de santé. Les professionnels de santé reçoivent alors un score global qui leur permet de visualiser rapidement et précisément l'état de santé du patient. Ce score global est une mesure essentielle pour prendre des décisions médicales éclairées et adaptées à chaque patient.</a:t>
            </a:r>
          </a:p>
          <a:p>
            <a:r>
              <a:rPr lang="fr-FR" sz="1100" b="0" i="0" u="none" strike="noStrike" cap="none" dirty="0" smtClean="0">
                <a:solidFill>
                  <a:srgbClr val="000000"/>
                </a:solidFill>
                <a:effectLst/>
                <a:latin typeface="Arial"/>
                <a:ea typeface="Arial"/>
                <a:cs typeface="Arial"/>
                <a:sym typeface="Arial"/>
              </a:rPr>
              <a:t>En intégrant ces formulaires dans le dossier médical du patient, qui rassemble également les fichiers médicaux et les résultats d'évaluations, toutes les informations clés sont centralisées et facilement accessibles. "Scores" favorise ainsi une prise en charge médicale complète et efficiente. De plus, la solution offre la possibilité de partager les dossiers médicaux entre les professionnels de santé, favorisant ainsi la collaboration multidisciplinaire pour des décisions médicales concertées.</a:t>
            </a:r>
          </a:p>
          <a:p>
            <a:r>
              <a:rPr lang="fr-FR" sz="1100" b="0" i="0" u="none" strike="noStrike" cap="none" dirty="0" smtClean="0">
                <a:solidFill>
                  <a:srgbClr val="000000"/>
                </a:solidFill>
                <a:effectLst/>
                <a:latin typeface="Arial"/>
                <a:ea typeface="Arial"/>
                <a:cs typeface="Arial"/>
                <a:sym typeface="Arial"/>
              </a:rPr>
              <a:t>Grâce à "Scores", les professionnels de santé disposent d'un outil puissant pour évaluer les patients, suivre leur progression au fil du temps et prendre des décisions éclairées basées sur des données précises. Cette plateforme complète améliore l'efficacité des soins médicaux, permettant aux professionnels de santé d'offrir une prise en charge globale et adaptée à chaque patient. Avec "Scores", la gestion des formulaires médicaux devient plus simple, plus précise et plus efficace, contribuant ainsi à l'amélioration continue des soins de santé."</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02850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smtClean="0">
                <a:solidFill>
                  <a:srgbClr val="000000"/>
                </a:solidFill>
                <a:effectLst/>
                <a:latin typeface="Arial"/>
                <a:ea typeface="Arial"/>
                <a:cs typeface="Arial"/>
                <a:sym typeface="Arial"/>
              </a:rPr>
              <a:t>Voici un scénario simplifié décrivant le fonctionnement principal de notre application :</a:t>
            </a:r>
          </a:p>
          <a:p>
            <a:r>
              <a:rPr lang="fr-FR" sz="1100" b="0" i="0" u="none" strike="noStrike" cap="none" dirty="0" smtClean="0">
                <a:solidFill>
                  <a:srgbClr val="000000"/>
                </a:solidFill>
                <a:effectLst/>
                <a:latin typeface="Arial"/>
                <a:ea typeface="Arial"/>
                <a:cs typeface="Arial"/>
                <a:sym typeface="Arial"/>
              </a:rPr>
              <a:t>Les professionnels de santé utilisent notre application "Scores" pour envoyer une invitation à un patient.</a:t>
            </a:r>
          </a:p>
          <a:p>
            <a:r>
              <a:rPr lang="fr-FR" sz="1100" b="0" i="0" u="none" strike="noStrike" cap="none" dirty="0" smtClean="0">
                <a:solidFill>
                  <a:srgbClr val="000000"/>
                </a:solidFill>
                <a:effectLst/>
                <a:latin typeface="Arial"/>
                <a:ea typeface="Arial"/>
                <a:cs typeface="Arial"/>
                <a:sym typeface="Arial"/>
              </a:rPr>
              <a:t>Le patient accepte l'invitation et accède à l'application.</a:t>
            </a:r>
          </a:p>
          <a:p>
            <a:r>
              <a:rPr lang="fr-FR" sz="1100" b="0" i="0" u="none" strike="noStrike" cap="none" dirty="0" smtClean="0">
                <a:solidFill>
                  <a:srgbClr val="000000"/>
                </a:solidFill>
                <a:effectLst/>
                <a:latin typeface="Arial"/>
                <a:ea typeface="Arial"/>
                <a:cs typeface="Arial"/>
                <a:sym typeface="Arial"/>
              </a:rPr>
              <a:t>Le professionnel de santé affecte un formulaire spécifique au patient, correspondant à ses besoins médicaux.</a:t>
            </a:r>
          </a:p>
          <a:p>
            <a:r>
              <a:rPr lang="fr-FR" sz="1100" b="0" i="0" u="none" strike="noStrike" cap="none" dirty="0" smtClean="0">
                <a:solidFill>
                  <a:srgbClr val="000000"/>
                </a:solidFill>
                <a:effectLst/>
                <a:latin typeface="Arial"/>
                <a:ea typeface="Arial"/>
                <a:cs typeface="Arial"/>
                <a:sym typeface="Arial"/>
              </a:rPr>
              <a:t>Le patient consulte le formulaire et le remplit avec les informations demandées.</a:t>
            </a:r>
          </a:p>
          <a:p>
            <a:r>
              <a:rPr lang="fr-FR" sz="1100" b="0" i="0" u="none" strike="noStrike" cap="none" dirty="0" smtClean="0">
                <a:solidFill>
                  <a:srgbClr val="000000"/>
                </a:solidFill>
                <a:effectLst/>
                <a:latin typeface="Arial"/>
                <a:ea typeface="Arial"/>
                <a:cs typeface="Arial"/>
                <a:sym typeface="Arial"/>
              </a:rPr>
              <a:t>Une fois le formulaire rempli, l'application utilise sa logique interne pour calculer un score global basé sur les réponses du patient.</a:t>
            </a:r>
          </a:p>
          <a:p>
            <a:r>
              <a:rPr lang="fr-FR" sz="1100" b="0" i="0" u="none" strike="noStrike" cap="none" dirty="0" smtClean="0">
                <a:solidFill>
                  <a:srgbClr val="000000"/>
                </a:solidFill>
                <a:effectLst/>
                <a:latin typeface="Arial"/>
                <a:ea typeface="Arial"/>
                <a:cs typeface="Arial"/>
                <a:sym typeface="Arial"/>
              </a:rPr>
              <a:t>Le professionnel de santé peut alors consulter le score global dans l'application, ce qui lui donne une indication de l'état de santé du patient en fonction des critères évalués par le formulaire.</a:t>
            </a:r>
          </a:p>
          <a:p>
            <a:r>
              <a:rPr lang="fr-FR" sz="1100" b="0" i="0" u="none" strike="noStrike" cap="none" dirty="0" smtClean="0">
                <a:solidFill>
                  <a:srgbClr val="000000"/>
                </a:solidFill>
                <a:effectLst/>
                <a:latin typeface="Arial"/>
                <a:ea typeface="Arial"/>
                <a:cs typeface="Arial"/>
                <a:sym typeface="Arial"/>
              </a:rPr>
              <a:t>Le professionnel de santé peut utiliser ce score pour prendre des décisions médicales éclairées et adaptées au patient.</a:t>
            </a:r>
          </a:p>
          <a:p>
            <a:r>
              <a:rPr lang="fr-FR" sz="1100" b="0" i="0" u="none" strike="noStrike" cap="none" dirty="0" smtClean="0">
                <a:solidFill>
                  <a:srgbClr val="000000"/>
                </a:solidFill>
                <a:effectLst/>
                <a:latin typeface="Arial"/>
                <a:ea typeface="Arial"/>
                <a:cs typeface="Arial"/>
                <a:sym typeface="Arial"/>
              </a:rPr>
              <a:t>Tout au long du processus, l'application garantit la confidentialité et la sécurité des données médicales, conformément aux réglementations en vigueur.</a:t>
            </a:r>
          </a:p>
          <a:p>
            <a:r>
              <a:rPr lang="fr-FR" sz="1100" b="0" i="0" u="none" strike="noStrike" cap="none" dirty="0" smtClean="0">
                <a:solidFill>
                  <a:srgbClr val="000000"/>
                </a:solidFill>
                <a:effectLst/>
                <a:latin typeface="Arial"/>
                <a:ea typeface="Arial"/>
                <a:cs typeface="Arial"/>
                <a:sym typeface="Arial"/>
              </a:rPr>
              <a:t>Ce scénario simplifié illustre comment notre application "Scores" facilite la communication entre les professionnels de santé et les patients, en leur permettant de partager et d'évaluer des formulaires médicaux de manière efficace et sécurisée.</a:t>
            </a: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921515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3.png"/><Relationship Id="rId7"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34.jpg"/><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comments" Target="../comments/commen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p13"/>
          <p:cNvGrpSpPr/>
          <p:nvPr/>
        </p:nvGrpSpPr>
        <p:grpSpPr>
          <a:xfrm>
            <a:off x="7357239" y="1327320"/>
            <a:ext cx="1749452" cy="1242403"/>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txBox="1"/>
          <p:nvPr/>
        </p:nvSpPr>
        <p:spPr>
          <a:xfrm>
            <a:off x="2129688" y="1613896"/>
            <a:ext cx="6688054" cy="157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5000" dirty="0" smtClean="0">
                <a:solidFill>
                  <a:srgbClr val="002060"/>
                </a:solidFill>
                <a:latin typeface="Fira Sans Extra Condensed SemiBold"/>
                <a:ea typeface="Fira Sans Extra Condensed SemiBold"/>
                <a:cs typeface="Fira Sans Extra Condensed SemiBold"/>
                <a:sym typeface="Fira Sans Extra Condensed SemiBold"/>
              </a:rPr>
              <a:t>Platrforme SCORES</a:t>
            </a:r>
            <a:endParaRPr sz="5000" dirty="0">
              <a:solidFill>
                <a:srgbClr val="002060"/>
              </a:solidFill>
              <a:highlight>
                <a:srgbClr val="FFFFFF"/>
              </a:highlight>
              <a:latin typeface="Fira Sans Extra Condensed SemiBold"/>
              <a:ea typeface="Fira Sans Extra Condensed SemiBold"/>
              <a:cs typeface="Fira Sans Extra Condensed SemiBold"/>
              <a:sym typeface="Fira Sans Extra Condensed SemiBold"/>
            </a:endParaRPr>
          </a:p>
        </p:txBody>
      </p:sp>
      <p:sp>
        <p:nvSpPr>
          <p:cNvPr id="165" name="Google Shape;165;p13"/>
          <p:cNvSpPr txBox="1"/>
          <p:nvPr/>
        </p:nvSpPr>
        <p:spPr>
          <a:xfrm>
            <a:off x="2780922" y="2684218"/>
            <a:ext cx="3295800" cy="5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smtClean="0">
                <a:latin typeface="Fira Sans" panose="020B0604020202020204" charset="0"/>
                <a:ea typeface="Roboto"/>
                <a:cs typeface="Roboto"/>
                <a:sym typeface="Roboto"/>
              </a:rPr>
              <a:t>Réalise</a:t>
            </a:r>
            <a:r>
              <a:rPr lang="en" sz="1500" dirty="0" smtClean="0">
                <a:latin typeface="Roboto"/>
                <a:ea typeface="Roboto"/>
                <a:cs typeface="Roboto"/>
                <a:sym typeface="Roboto"/>
              </a:rPr>
              <a:t> </a:t>
            </a:r>
            <a:r>
              <a:rPr lang="en" sz="1500" dirty="0" smtClean="0">
                <a:latin typeface="Fira Sans" panose="020B0604020202020204" charset="0"/>
                <a:ea typeface="Roboto"/>
                <a:cs typeface="Roboto"/>
                <a:sym typeface="Roboto"/>
              </a:rPr>
              <a:t>par</a:t>
            </a:r>
          </a:p>
          <a:p>
            <a:pPr marL="0" lvl="0" indent="0" algn="ctr" rtl="0">
              <a:spcBef>
                <a:spcPts val="0"/>
              </a:spcBef>
              <a:spcAft>
                <a:spcPts val="0"/>
              </a:spcAft>
              <a:buNone/>
            </a:pPr>
            <a:endParaRPr lang="en" sz="1500" dirty="0" smtClean="0">
              <a:latin typeface="Roboto"/>
              <a:ea typeface="Roboto"/>
              <a:cs typeface="Roboto"/>
              <a:sym typeface="Roboto"/>
            </a:endParaRPr>
          </a:p>
          <a:p>
            <a:pPr marL="0" lvl="0" indent="0" algn="ctr" rtl="0">
              <a:spcBef>
                <a:spcPts val="0"/>
              </a:spcBef>
              <a:spcAft>
                <a:spcPts val="0"/>
              </a:spcAft>
              <a:buNone/>
            </a:pPr>
            <a:r>
              <a:rPr lang="en" sz="1500" dirty="0" smtClean="0">
                <a:latin typeface="Fira Sans" panose="020B0604020202020204" charset="0"/>
                <a:ea typeface="Roboto"/>
                <a:cs typeface="Roboto"/>
                <a:sym typeface="Roboto"/>
              </a:rPr>
              <a:t>Yassine</a:t>
            </a:r>
            <a:r>
              <a:rPr lang="en" sz="1500" dirty="0" smtClean="0">
                <a:latin typeface="Roboto"/>
                <a:ea typeface="Roboto"/>
                <a:cs typeface="Roboto"/>
                <a:sym typeface="Roboto"/>
              </a:rPr>
              <a:t> </a:t>
            </a:r>
            <a:r>
              <a:rPr lang="en" sz="1500" dirty="0" smtClean="0">
                <a:latin typeface="Fira Sans" panose="020B0604020202020204" charset="0"/>
                <a:ea typeface="Roboto"/>
                <a:cs typeface="Roboto"/>
                <a:sym typeface="Roboto"/>
              </a:rPr>
              <a:t>HOUTA</a:t>
            </a:r>
            <a:endParaRPr sz="1600" dirty="0">
              <a:latin typeface="Fira Sans" panose="020B0604020202020204" charset="0"/>
              <a:ea typeface="Roboto"/>
              <a:cs typeface="Roboto"/>
              <a:sym typeface="Roboto"/>
            </a:endParaRPr>
          </a:p>
        </p:txBody>
      </p:sp>
      <p:sp>
        <p:nvSpPr>
          <p:cNvPr id="2" name="Rectangle 1"/>
          <p:cNvSpPr/>
          <p:nvPr/>
        </p:nvSpPr>
        <p:spPr>
          <a:xfrm>
            <a:off x="-8818" y="-14763"/>
            <a:ext cx="9152817" cy="567479"/>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2060"/>
                </a:solidFill>
              </a:rPr>
              <a:t>Ministère de l'Enseignement supérieur et de la Recherche </a:t>
            </a:r>
            <a:r>
              <a:rPr lang="fr-FR" sz="1050" dirty="0" smtClean="0">
                <a:solidFill>
                  <a:srgbClr val="002060"/>
                </a:solidFill>
              </a:rPr>
              <a:t>scientifique</a:t>
            </a:r>
          </a:p>
          <a:p>
            <a:pPr algn="ctr"/>
            <a:r>
              <a:rPr lang="fr-FR" sz="1050" dirty="0">
                <a:solidFill>
                  <a:srgbClr val="002060"/>
                </a:solidFill>
              </a:rPr>
              <a:t>Université de </a:t>
            </a:r>
            <a:r>
              <a:rPr lang="fr-FR" sz="1050" dirty="0" smtClean="0">
                <a:solidFill>
                  <a:srgbClr val="002060"/>
                </a:solidFill>
              </a:rPr>
              <a:t>Gabès</a:t>
            </a:r>
          </a:p>
          <a:p>
            <a:pPr algn="ctr"/>
            <a:r>
              <a:rPr lang="fr-FR" sz="1050" dirty="0">
                <a:solidFill>
                  <a:srgbClr val="002060"/>
                </a:solidFill>
              </a:rPr>
              <a:t>Institut Supérieur de Gestion de Gabès</a:t>
            </a:r>
            <a:endParaRPr lang="fr-FR" sz="1050" dirty="0">
              <a:solidFill>
                <a:srgbClr val="00206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8804" y="611755"/>
            <a:ext cx="1695195" cy="578096"/>
          </a:xfrm>
          <a:prstGeom prst="rect">
            <a:avLst/>
          </a:prstGeom>
        </p:spPr>
      </p:pic>
      <p:cxnSp>
        <p:nvCxnSpPr>
          <p:cNvPr id="5" name="Straight Connector 4"/>
          <p:cNvCxnSpPr/>
          <p:nvPr/>
        </p:nvCxnSpPr>
        <p:spPr>
          <a:xfrm flipH="1">
            <a:off x="4567590" y="2580233"/>
            <a:ext cx="4576410" cy="0"/>
          </a:xfrm>
          <a:prstGeom prst="line">
            <a:avLst/>
          </a:prstGeom>
        </p:spPr>
        <p:style>
          <a:lnRef idx="1">
            <a:schemeClr val="accent1"/>
          </a:lnRef>
          <a:fillRef idx="0">
            <a:schemeClr val="accent1"/>
          </a:fillRef>
          <a:effectRef idx="0">
            <a:schemeClr val="accent1"/>
          </a:effectRef>
          <a:fontRef idx="minor">
            <a:schemeClr val="tx1"/>
          </a:fontRef>
        </p:style>
      </p:cxnSp>
      <p:sp>
        <p:nvSpPr>
          <p:cNvPr id="167" name="Google Shape;165;p13"/>
          <p:cNvSpPr txBox="1"/>
          <p:nvPr/>
        </p:nvSpPr>
        <p:spPr>
          <a:xfrm>
            <a:off x="6229073" y="3924647"/>
            <a:ext cx="3295800" cy="5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smtClean="0">
                <a:latin typeface="Fira Sans" panose="020B0604020202020204" charset="0"/>
                <a:ea typeface="Roboto"/>
                <a:cs typeface="Roboto"/>
                <a:sym typeface="Roboto"/>
              </a:rPr>
              <a:t>Examiné</a:t>
            </a:r>
            <a:r>
              <a:rPr lang="en" sz="1500" dirty="0" smtClean="0">
                <a:latin typeface="Roboto"/>
                <a:ea typeface="Roboto"/>
                <a:cs typeface="Roboto"/>
                <a:sym typeface="Roboto"/>
              </a:rPr>
              <a:t> </a:t>
            </a:r>
            <a:r>
              <a:rPr lang="en" sz="1500" dirty="0" smtClean="0">
                <a:latin typeface="Fira Sans" panose="020B0604020202020204" charset="0"/>
                <a:ea typeface="Roboto"/>
                <a:cs typeface="Roboto"/>
                <a:sym typeface="Roboto"/>
              </a:rPr>
              <a:t>par</a:t>
            </a:r>
          </a:p>
          <a:p>
            <a:pPr marL="0" lvl="0" indent="0" algn="ctr" rtl="0">
              <a:spcBef>
                <a:spcPts val="0"/>
              </a:spcBef>
              <a:spcAft>
                <a:spcPts val="0"/>
              </a:spcAft>
              <a:buNone/>
            </a:pPr>
            <a:endParaRPr lang="en" sz="1500" dirty="0" smtClean="0">
              <a:latin typeface="Roboto"/>
              <a:ea typeface="Roboto"/>
              <a:cs typeface="Roboto"/>
              <a:sym typeface="Roboto"/>
            </a:endParaRPr>
          </a:p>
        </p:txBody>
      </p:sp>
      <p:sp>
        <p:nvSpPr>
          <p:cNvPr id="168" name="Google Shape;165;p13"/>
          <p:cNvSpPr txBox="1"/>
          <p:nvPr/>
        </p:nvSpPr>
        <p:spPr>
          <a:xfrm>
            <a:off x="2823440" y="3924472"/>
            <a:ext cx="3295800" cy="5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smtClean="0">
                <a:latin typeface="Fira Sans" panose="020B0604020202020204" charset="0"/>
                <a:ea typeface="Roboto"/>
                <a:cs typeface="Roboto"/>
                <a:sym typeface="Roboto"/>
              </a:rPr>
              <a:t>Supervisé</a:t>
            </a:r>
            <a:r>
              <a:rPr lang="en" sz="1500" dirty="0" smtClean="0">
                <a:latin typeface="Fira Sans" panose="020B0604020202020204" charset="0"/>
                <a:ea typeface="Roboto"/>
                <a:cs typeface="Roboto"/>
                <a:sym typeface="Roboto"/>
              </a:rPr>
              <a:t> par</a:t>
            </a:r>
          </a:p>
          <a:p>
            <a:pPr marL="0" lvl="0" indent="0" algn="ctr" rtl="0">
              <a:spcBef>
                <a:spcPts val="0"/>
              </a:spcBef>
              <a:spcAft>
                <a:spcPts val="0"/>
              </a:spcAft>
              <a:buNone/>
            </a:pPr>
            <a:endParaRPr lang="en" sz="1500" dirty="0" smtClean="0">
              <a:latin typeface="Fira Sans" panose="020B0604020202020204" charset="0"/>
              <a:ea typeface="Roboto"/>
              <a:cs typeface="Roboto"/>
              <a:sym typeface="Roboto"/>
            </a:endParaRPr>
          </a:p>
          <a:p>
            <a:pPr marL="0" lvl="0" indent="0" algn="ctr" rtl="0">
              <a:spcBef>
                <a:spcPts val="0"/>
              </a:spcBef>
              <a:spcAft>
                <a:spcPts val="0"/>
              </a:spcAft>
              <a:buNone/>
            </a:pPr>
            <a:r>
              <a:rPr lang="en" sz="1500" dirty="0" smtClean="0">
                <a:latin typeface="Fira Sans" panose="020B0604020202020204" charset="0"/>
                <a:ea typeface="Roboto"/>
                <a:cs typeface="Roboto"/>
                <a:sym typeface="Roboto"/>
              </a:rPr>
              <a:t>M.Rafik KHEMAKHEM</a:t>
            </a:r>
            <a:endParaRPr sz="1600" dirty="0">
              <a:latin typeface="Fira Sans" panose="020B0604020202020204" charset="0"/>
              <a:ea typeface="Roboto"/>
              <a:cs typeface="Roboto"/>
              <a:sym typeface="Roboto"/>
            </a:endParaRPr>
          </a:p>
        </p:txBody>
      </p:sp>
      <p:sp>
        <p:nvSpPr>
          <p:cNvPr id="169" name="Google Shape;165;p13"/>
          <p:cNvSpPr txBox="1"/>
          <p:nvPr/>
        </p:nvSpPr>
        <p:spPr>
          <a:xfrm>
            <a:off x="-151906" y="3924472"/>
            <a:ext cx="3295800" cy="5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smtClean="0">
                <a:latin typeface="Fira Sans" panose="020B0604020202020204" charset="0"/>
                <a:ea typeface="Roboto"/>
                <a:cs typeface="Roboto"/>
                <a:sym typeface="Roboto"/>
              </a:rPr>
              <a:t>Encadré  par</a:t>
            </a:r>
          </a:p>
          <a:p>
            <a:pPr marL="0" lvl="0" indent="0" algn="ctr" rtl="0">
              <a:spcBef>
                <a:spcPts val="0"/>
              </a:spcBef>
              <a:spcAft>
                <a:spcPts val="0"/>
              </a:spcAft>
              <a:buNone/>
            </a:pPr>
            <a:endParaRPr lang="en" sz="1500" dirty="0" smtClean="0">
              <a:latin typeface="Fira Sans" panose="020B0604020202020204" charset="0"/>
              <a:ea typeface="Roboto"/>
              <a:cs typeface="Roboto"/>
              <a:sym typeface="Roboto"/>
            </a:endParaRPr>
          </a:p>
          <a:p>
            <a:pPr marL="0" lvl="0" indent="0" algn="ctr" rtl="0">
              <a:spcBef>
                <a:spcPts val="0"/>
              </a:spcBef>
              <a:spcAft>
                <a:spcPts val="0"/>
              </a:spcAft>
              <a:buNone/>
            </a:pPr>
            <a:r>
              <a:rPr lang="en" sz="1500" dirty="0" smtClean="0">
                <a:latin typeface="Fira Sans" panose="020B0604020202020204" charset="0"/>
                <a:ea typeface="Roboto"/>
                <a:cs typeface="Roboto"/>
                <a:sym typeface="Roboto"/>
              </a:rPr>
              <a:t>M.Karim HAJ SALAH</a:t>
            </a:r>
            <a:endParaRPr sz="1600" dirty="0">
              <a:latin typeface="Fira Sans" panose="020B0604020202020204" charset="0"/>
              <a:ea typeface="Roboto"/>
              <a:cs typeface="Roboto"/>
              <a:sym typeface="Roboto"/>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6" y="600084"/>
            <a:ext cx="1280251" cy="720862"/>
          </a:xfrm>
          <a:prstGeom prst="rect">
            <a:avLst/>
          </a:prstGeom>
        </p:spPr>
      </p:pic>
      <p:sp>
        <p:nvSpPr>
          <p:cNvPr id="170" name="Rectangle 169"/>
          <p:cNvSpPr/>
          <p:nvPr/>
        </p:nvSpPr>
        <p:spPr>
          <a:xfrm>
            <a:off x="-10510"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Années universitaires : 2022/2023</a:t>
            </a:r>
            <a:endParaRPr lang="fr-FR" sz="1050" dirty="0">
              <a:solidFill>
                <a:srgbClr val="002060"/>
              </a:solidFill>
            </a:endParaRPr>
          </a:p>
        </p:txBody>
      </p:sp>
      <p:pic>
        <p:nvPicPr>
          <p:cNvPr id="171" name="Picture 8"/>
          <p:cNvPicPr>
            <a:picLocks noChangeAspect="1"/>
          </p:cNvPicPr>
          <p:nvPr/>
        </p:nvPicPr>
        <p:blipFill>
          <a:blip r:embed="rId5"/>
          <a:srcRect/>
          <a:stretch>
            <a:fillRect/>
          </a:stretch>
        </p:blipFill>
        <p:spPr>
          <a:xfrm>
            <a:off x="4067547" y="603108"/>
            <a:ext cx="807585" cy="80758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Rectangle 5"/>
          <p:cNvSpPr/>
          <p:nvPr/>
        </p:nvSpPr>
        <p:spPr>
          <a:xfrm>
            <a:off x="-10510"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10/30 </a:t>
            </a:r>
            <a:endParaRPr lang="fr-FR" sz="1050" dirty="0">
              <a:solidFill>
                <a:srgbClr val="002060"/>
              </a:solidFill>
            </a:endParaRPr>
          </a:p>
        </p:txBody>
      </p:sp>
      <p:pic>
        <p:nvPicPr>
          <p:cNvPr id="7" name="Picture 8"/>
          <p:cNvPicPr>
            <a:picLocks noChangeAspect="1"/>
          </p:cNvPicPr>
          <p:nvPr/>
        </p:nvPicPr>
        <p:blipFill>
          <a:blip r:embed="rId3"/>
          <a:srcRect/>
          <a:stretch>
            <a:fillRect/>
          </a:stretch>
        </p:blipFill>
        <p:spPr>
          <a:xfrm>
            <a:off x="97972" y="4802334"/>
            <a:ext cx="341166" cy="341166"/>
          </a:xfrm>
          <a:prstGeom prst="rect">
            <a:avLst/>
          </a:prstGeom>
        </p:spPr>
      </p:pic>
      <p:grpSp>
        <p:nvGrpSpPr>
          <p:cNvPr id="130" name="Google Shape;1558;p19"/>
          <p:cNvGrpSpPr/>
          <p:nvPr/>
        </p:nvGrpSpPr>
        <p:grpSpPr>
          <a:xfrm>
            <a:off x="6669339" y="3012349"/>
            <a:ext cx="856496" cy="1458140"/>
            <a:chOff x="3405800" y="2900625"/>
            <a:chExt cx="781475" cy="1600875"/>
          </a:xfrm>
        </p:grpSpPr>
        <p:sp>
          <p:nvSpPr>
            <p:cNvPr id="131" name="Google Shape;1577;p19"/>
            <p:cNvSpPr/>
            <p:nvPr/>
          </p:nvSpPr>
          <p:spPr>
            <a:xfrm>
              <a:off x="3405800" y="2900625"/>
              <a:ext cx="781475" cy="1600875"/>
            </a:xfrm>
            <a:custGeom>
              <a:avLst/>
              <a:gdLst/>
              <a:ahLst/>
              <a:cxnLst/>
              <a:rect l="l" t="t" r="r" b="b"/>
              <a:pathLst>
                <a:path w="31259" h="64035" extrusionOk="0">
                  <a:moveTo>
                    <a:pt x="4693" y="0"/>
                  </a:moveTo>
                  <a:cubicBezTo>
                    <a:pt x="2092" y="0"/>
                    <a:pt x="1" y="2110"/>
                    <a:pt x="1" y="4719"/>
                  </a:cubicBezTo>
                  <a:lnTo>
                    <a:pt x="1" y="59285"/>
                  </a:lnTo>
                  <a:cubicBezTo>
                    <a:pt x="1" y="61913"/>
                    <a:pt x="2123" y="64035"/>
                    <a:pt x="4751" y="64035"/>
                  </a:cubicBezTo>
                  <a:lnTo>
                    <a:pt x="26508" y="64035"/>
                  </a:lnTo>
                  <a:cubicBezTo>
                    <a:pt x="29105" y="64035"/>
                    <a:pt x="31227" y="61913"/>
                    <a:pt x="31227" y="59285"/>
                  </a:cubicBezTo>
                  <a:lnTo>
                    <a:pt x="31258" y="4751"/>
                  </a:lnTo>
                  <a:cubicBezTo>
                    <a:pt x="31258" y="2122"/>
                    <a:pt x="29136" y="0"/>
                    <a:pt x="26508" y="0"/>
                  </a:cubicBezTo>
                  <a:lnTo>
                    <a:pt x="4751" y="0"/>
                  </a:lnTo>
                  <a:cubicBezTo>
                    <a:pt x="4732" y="0"/>
                    <a:pt x="4713" y="0"/>
                    <a:pt x="469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78;p19"/>
            <p:cNvSpPr/>
            <p:nvPr/>
          </p:nvSpPr>
          <p:spPr>
            <a:xfrm>
              <a:off x="3441450" y="2948125"/>
              <a:ext cx="709400" cy="1497975"/>
            </a:xfrm>
            <a:custGeom>
              <a:avLst/>
              <a:gdLst/>
              <a:ahLst/>
              <a:cxnLst/>
              <a:rect l="l" t="t" r="r" b="b"/>
              <a:pathLst>
                <a:path w="28376" h="59919" extrusionOk="0">
                  <a:moveTo>
                    <a:pt x="3325" y="1"/>
                  </a:moveTo>
                  <a:cubicBezTo>
                    <a:pt x="1520" y="1"/>
                    <a:pt x="32" y="1489"/>
                    <a:pt x="32" y="3326"/>
                  </a:cubicBezTo>
                  <a:lnTo>
                    <a:pt x="0" y="56593"/>
                  </a:lnTo>
                  <a:cubicBezTo>
                    <a:pt x="0" y="58398"/>
                    <a:pt x="1489" y="59886"/>
                    <a:pt x="3325" y="59886"/>
                  </a:cubicBezTo>
                  <a:lnTo>
                    <a:pt x="25050" y="59918"/>
                  </a:lnTo>
                  <a:cubicBezTo>
                    <a:pt x="26887" y="59918"/>
                    <a:pt x="28376" y="58430"/>
                    <a:pt x="28376" y="56593"/>
                  </a:cubicBezTo>
                  <a:lnTo>
                    <a:pt x="28376" y="3326"/>
                  </a:lnTo>
                  <a:cubicBezTo>
                    <a:pt x="28376" y="1521"/>
                    <a:pt x="26887" y="32"/>
                    <a:pt x="25050" y="32"/>
                  </a:cubicBezTo>
                  <a:lnTo>
                    <a:pt x="20838" y="32"/>
                  </a:lnTo>
                  <a:cubicBezTo>
                    <a:pt x="20268" y="32"/>
                    <a:pt x="19825" y="507"/>
                    <a:pt x="19825" y="1077"/>
                  </a:cubicBezTo>
                  <a:lnTo>
                    <a:pt x="19825" y="1869"/>
                  </a:lnTo>
                  <a:cubicBezTo>
                    <a:pt x="19825" y="2439"/>
                    <a:pt x="19350" y="2914"/>
                    <a:pt x="18780" y="2914"/>
                  </a:cubicBezTo>
                  <a:lnTo>
                    <a:pt x="10578" y="2914"/>
                  </a:lnTo>
                  <a:cubicBezTo>
                    <a:pt x="10007" y="2914"/>
                    <a:pt x="9532" y="2439"/>
                    <a:pt x="9532" y="1837"/>
                  </a:cubicBezTo>
                  <a:lnTo>
                    <a:pt x="9532" y="1077"/>
                  </a:lnTo>
                  <a:cubicBezTo>
                    <a:pt x="9532" y="476"/>
                    <a:pt x="9089" y="1"/>
                    <a:pt x="85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79;p19"/>
            <p:cNvSpPr/>
            <p:nvPr/>
          </p:nvSpPr>
          <p:spPr>
            <a:xfrm>
              <a:off x="3569700" y="3242650"/>
              <a:ext cx="23775" cy="29325"/>
            </a:xfrm>
            <a:custGeom>
              <a:avLst/>
              <a:gdLst/>
              <a:ahLst/>
              <a:cxnLst/>
              <a:rect l="l" t="t" r="r" b="b"/>
              <a:pathLst>
                <a:path w="951" h="1173" extrusionOk="0">
                  <a:moveTo>
                    <a:pt x="0" y="0"/>
                  </a:moveTo>
                  <a:lnTo>
                    <a:pt x="0" y="95"/>
                  </a:lnTo>
                  <a:lnTo>
                    <a:pt x="412" y="95"/>
                  </a:lnTo>
                  <a:lnTo>
                    <a:pt x="412" y="1172"/>
                  </a:lnTo>
                  <a:lnTo>
                    <a:pt x="539" y="1172"/>
                  </a:lnTo>
                  <a:lnTo>
                    <a:pt x="539" y="95"/>
                  </a:lnTo>
                  <a:lnTo>
                    <a:pt x="951" y="95"/>
                  </a:lnTo>
                  <a:lnTo>
                    <a:pt x="95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80;p19"/>
            <p:cNvSpPr/>
            <p:nvPr/>
          </p:nvSpPr>
          <p:spPr>
            <a:xfrm>
              <a:off x="3593450" y="3249775"/>
              <a:ext cx="21400" cy="22200"/>
            </a:xfrm>
            <a:custGeom>
              <a:avLst/>
              <a:gdLst/>
              <a:ahLst/>
              <a:cxnLst/>
              <a:rect l="l" t="t" r="r" b="b"/>
              <a:pathLst>
                <a:path w="856" h="888" extrusionOk="0">
                  <a:moveTo>
                    <a:pt x="444" y="95"/>
                  </a:moveTo>
                  <a:cubicBezTo>
                    <a:pt x="602" y="95"/>
                    <a:pt x="729" y="222"/>
                    <a:pt x="729" y="380"/>
                  </a:cubicBezTo>
                  <a:lnTo>
                    <a:pt x="127" y="380"/>
                  </a:lnTo>
                  <a:cubicBezTo>
                    <a:pt x="127" y="222"/>
                    <a:pt x="254" y="95"/>
                    <a:pt x="444" y="95"/>
                  </a:cubicBezTo>
                  <a:close/>
                  <a:moveTo>
                    <a:pt x="412" y="0"/>
                  </a:moveTo>
                  <a:cubicBezTo>
                    <a:pt x="191" y="0"/>
                    <a:pt x="1" y="190"/>
                    <a:pt x="1" y="444"/>
                  </a:cubicBezTo>
                  <a:cubicBezTo>
                    <a:pt x="1" y="697"/>
                    <a:pt x="191" y="887"/>
                    <a:pt x="476" y="887"/>
                  </a:cubicBezTo>
                  <a:cubicBezTo>
                    <a:pt x="602" y="887"/>
                    <a:pt x="729" y="855"/>
                    <a:pt x="792" y="760"/>
                  </a:cubicBezTo>
                  <a:lnTo>
                    <a:pt x="729" y="665"/>
                  </a:lnTo>
                  <a:cubicBezTo>
                    <a:pt x="666" y="760"/>
                    <a:pt x="571" y="792"/>
                    <a:pt x="476" y="792"/>
                  </a:cubicBezTo>
                  <a:cubicBezTo>
                    <a:pt x="286" y="792"/>
                    <a:pt x="127" y="665"/>
                    <a:pt x="127" y="475"/>
                  </a:cubicBezTo>
                  <a:lnTo>
                    <a:pt x="856" y="475"/>
                  </a:lnTo>
                  <a:cubicBezTo>
                    <a:pt x="856" y="475"/>
                    <a:pt x="856" y="444"/>
                    <a:pt x="856" y="444"/>
                  </a:cubicBezTo>
                  <a:cubicBezTo>
                    <a:pt x="856" y="190"/>
                    <a:pt x="666" y="0"/>
                    <a:pt x="4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81;p19"/>
            <p:cNvSpPr/>
            <p:nvPr/>
          </p:nvSpPr>
          <p:spPr>
            <a:xfrm>
              <a:off x="3617200" y="3249775"/>
              <a:ext cx="20600" cy="22200"/>
            </a:xfrm>
            <a:custGeom>
              <a:avLst/>
              <a:gdLst/>
              <a:ahLst/>
              <a:cxnLst/>
              <a:rect l="l" t="t" r="r" b="b"/>
              <a:pathLst>
                <a:path w="824" h="888" extrusionOk="0">
                  <a:moveTo>
                    <a:pt x="1" y="0"/>
                  </a:moveTo>
                  <a:lnTo>
                    <a:pt x="349" y="412"/>
                  </a:lnTo>
                  <a:lnTo>
                    <a:pt x="1" y="887"/>
                  </a:lnTo>
                  <a:lnTo>
                    <a:pt x="127" y="887"/>
                  </a:lnTo>
                  <a:lnTo>
                    <a:pt x="412" y="507"/>
                  </a:lnTo>
                  <a:lnTo>
                    <a:pt x="697" y="887"/>
                  </a:lnTo>
                  <a:lnTo>
                    <a:pt x="824" y="887"/>
                  </a:lnTo>
                  <a:lnTo>
                    <a:pt x="476" y="412"/>
                  </a:lnTo>
                  <a:lnTo>
                    <a:pt x="792" y="0"/>
                  </a:lnTo>
                  <a:lnTo>
                    <a:pt x="666" y="0"/>
                  </a:lnTo>
                  <a:lnTo>
                    <a:pt x="412" y="349"/>
                  </a:lnTo>
                  <a:lnTo>
                    <a:pt x="1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82;p19"/>
            <p:cNvSpPr/>
            <p:nvPr/>
          </p:nvSpPr>
          <p:spPr>
            <a:xfrm>
              <a:off x="3639375" y="3245025"/>
              <a:ext cx="15075" cy="26950"/>
            </a:xfrm>
            <a:custGeom>
              <a:avLst/>
              <a:gdLst/>
              <a:ahLst/>
              <a:cxnLst/>
              <a:rect l="l" t="t" r="r" b="b"/>
              <a:pathLst>
                <a:path w="603" h="1078" extrusionOk="0">
                  <a:moveTo>
                    <a:pt x="159" y="0"/>
                  </a:moveTo>
                  <a:lnTo>
                    <a:pt x="159" y="190"/>
                  </a:lnTo>
                  <a:lnTo>
                    <a:pt x="0" y="190"/>
                  </a:lnTo>
                  <a:lnTo>
                    <a:pt x="0" y="285"/>
                  </a:lnTo>
                  <a:lnTo>
                    <a:pt x="159" y="285"/>
                  </a:lnTo>
                  <a:lnTo>
                    <a:pt x="159" y="824"/>
                  </a:lnTo>
                  <a:cubicBezTo>
                    <a:pt x="159" y="982"/>
                    <a:pt x="254" y="1077"/>
                    <a:pt x="412" y="1077"/>
                  </a:cubicBezTo>
                  <a:cubicBezTo>
                    <a:pt x="475" y="1077"/>
                    <a:pt x="570" y="1077"/>
                    <a:pt x="602" y="1014"/>
                  </a:cubicBezTo>
                  <a:lnTo>
                    <a:pt x="570" y="950"/>
                  </a:lnTo>
                  <a:cubicBezTo>
                    <a:pt x="539" y="950"/>
                    <a:pt x="475" y="982"/>
                    <a:pt x="444" y="982"/>
                  </a:cubicBezTo>
                  <a:cubicBezTo>
                    <a:pt x="349" y="982"/>
                    <a:pt x="285" y="919"/>
                    <a:pt x="285" y="824"/>
                  </a:cubicBezTo>
                  <a:lnTo>
                    <a:pt x="285" y="285"/>
                  </a:lnTo>
                  <a:lnTo>
                    <a:pt x="539" y="285"/>
                  </a:lnTo>
                  <a:lnTo>
                    <a:pt x="539" y="190"/>
                  </a:lnTo>
                  <a:lnTo>
                    <a:pt x="285" y="190"/>
                  </a:lnTo>
                  <a:lnTo>
                    <a:pt x="28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583;p19"/>
            <p:cNvSpPr/>
            <p:nvPr/>
          </p:nvSpPr>
          <p:spPr>
            <a:xfrm>
              <a:off x="3526150" y="3394650"/>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584;p19"/>
            <p:cNvSpPr/>
            <p:nvPr/>
          </p:nvSpPr>
          <p:spPr>
            <a:xfrm>
              <a:off x="3526150" y="3606050"/>
              <a:ext cx="126700" cy="126700"/>
            </a:xfrm>
            <a:custGeom>
              <a:avLst/>
              <a:gdLst/>
              <a:ahLst/>
              <a:cxnLst/>
              <a:rect l="l" t="t" r="r" b="b"/>
              <a:pathLst>
                <a:path w="5068" h="5068" extrusionOk="0">
                  <a:moveTo>
                    <a:pt x="1" y="0"/>
                  </a:moveTo>
                  <a:lnTo>
                    <a:pt x="1" y="5067"/>
                  </a:lnTo>
                  <a:lnTo>
                    <a:pt x="5068" y="5067"/>
                  </a:lnTo>
                  <a:lnTo>
                    <a:pt x="5068" y="0"/>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585;p19"/>
            <p:cNvSpPr/>
            <p:nvPr/>
          </p:nvSpPr>
          <p:spPr>
            <a:xfrm>
              <a:off x="3526150" y="3817450"/>
              <a:ext cx="126700" cy="126700"/>
            </a:xfrm>
            <a:custGeom>
              <a:avLst/>
              <a:gdLst/>
              <a:ahLst/>
              <a:cxnLst/>
              <a:rect l="l" t="t" r="r" b="b"/>
              <a:pathLst>
                <a:path w="5068" h="5068" extrusionOk="0">
                  <a:moveTo>
                    <a:pt x="1" y="0"/>
                  </a:moveTo>
                  <a:lnTo>
                    <a:pt x="1" y="5067"/>
                  </a:lnTo>
                  <a:lnTo>
                    <a:pt x="5068" y="5067"/>
                  </a:lnTo>
                  <a:lnTo>
                    <a:pt x="5068"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86;p19"/>
            <p:cNvSpPr/>
            <p:nvPr/>
          </p:nvSpPr>
          <p:spPr>
            <a:xfrm>
              <a:off x="3526150" y="4028025"/>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87;p19"/>
            <p:cNvSpPr/>
            <p:nvPr/>
          </p:nvSpPr>
          <p:spPr>
            <a:xfrm>
              <a:off x="3526150" y="4239425"/>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88;p19"/>
            <p:cNvSpPr/>
            <p:nvPr/>
          </p:nvSpPr>
          <p:spPr>
            <a:xfrm>
              <a:off x="3526150" y="4028025"/>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589;p19"/>
            <p:cNvSpPr/>
            <p:nvPr/>
          </p:nvSpPr>
          <p:spPr>
            <a:xfrm>
              <a:off x="3526150" y="3606050"/>
              <a:ext cx="126700" cy="126700"/>
            </a:xfrm>
            <a:custGeom>
              <a:avLst/>
              <a:gdLst/>
              <a:ahLst/>
              <a:cxnLst/>
              <a:rect l="l" t="t" r="r" b="b"/>
              <a:pathLst>
                <a:path w="5068" h="5068" extrusionOk="0">
                  <a:moveTo>
                    <a:pt x="1" y="0"/>
                  </a:moveTo>
                  <a:lnTo>
                    <a:pt x="1" y="5067"/>
                  </a:lnTo>
                  <a:lnTo>
                    <a:pt x="5068" y="5067"/>
                  </a:lnTo>
                  <a:lnTo>
                    <a:pt x="5068"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90;p19"/>
            <p:cNvSpPr/>
            <p:nvPr/>
          </p:nvSpPr>
          <p:spPr>
            <a:xfrm>
              <a:off x="3708250" y="3408900"/>
              <a:ext cx="189250" cy="25"/>
            </a:xfrm>
            <a:custGeom>
              <a:avLst/>
              <a:gdLst/>
              <a:ahLst/>
              <a:cxnLst/>
              <a:rect l="l" t="t" r="r" b="b"/>
              <a:pathLst>
                <a:path w="7570" h="1" fill="none" extrusionOk="0">
                  <a:moveTo>
                    <a:pt x="1" y="1"/>
                  </a:moveTo>
                  <a:lnTo>
                    <a:pt x="7569"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91;p19"/>
            <p:cNvSpPr/>
            <p:nvPr/>
          </p:nvSpPr>
          <p:spPr>
            <a:xfrm>
              <a:off x="3708250" y="3500750"/>
              <a:ext cx="197950" cy="25"/>
            </a:xfrm>
            <a:custGeom>
              <a:avLst/>
              <a:gdLst/>
              <a:ahLst/>
              <a:cxnLst/>
              <a:rect l="l" t="t" r="r" b="b"/>
              <a:pathLst>
                <a:path w="7918" h="1" fill="none" extrusionOk="0">
                  <a:moveTo>
                    <a:pt x="1" y="0"/>
                  </a:moveTo>
                  <a:lnTo>
                    <a:pt x="7918"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592;p19"/>
            <p:cNvSpPr/>
            <p:nvPr/>
          </p:nvSpPr>
          <p:spPr>
            <a:xfrm>
              <a:off x="3708250" y="3447700"/>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93;p19"/>
            <p:cNvSpPr/>
            <p:nvPr/>
          </p:nvSpPr>
          <p:spPr>
            <a:xfrm>
              <a:off x="3708250" y="3475425"/>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594;p19"/>
            <p:cNvSpPr/>
            <p:nvPr/>
          </p:nvSpPr>
          <p:spPr>
            <a:xfrm>
              <a:off x="3708250" y="3620300"/>
              <a:ext cx="189250" cy="25"/>
            </a:xfrm>
            <a:custGeom>
              <a:avLst/>
              <a:gdLst/>
              <a:ahLst/>
              <a:cxnLst/>
              <a:rect l="l" t="t" r="r" b="b"/>
              <a:pathLst>
                <a:path w="7570" h="1" fill="none" extrusionOk="0">
                  <a:moveTo>
                    <a:pt x="1" y="0"/>
                  </a:moveTo>
                  <a:lnTo>
                    <a:pt x="7569"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595;p19"/>
            <p:cNvSpPr/>
            <p:nvPr/>
          </p:nvSpPr>
          <p:spPr>
            <a:xfrm>
              <a:off x="3708250" y="3712150"/>
              <a:ext cx="197950" cy="25"/>
            </a:xfrm>
            <a:custGeom>
              <a:avLst/>
              <a:gdLst/>
              <a:ahLst/>
              <a:cxnLst/>
              <a:rect l="l" t="t" r="r" b="b"/>
              <a:pathLst>
                <a:path w="7918" h="1" fill="none" extrusionOk="0">
                  <a:moveTo>
                    <a:pt x="1" y="0"/>
                  </a:moveTo>
                  <a:lnTo>
                    <a:pt x="7918"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96;p19"/>
            <p:cNvSpPr/>
            <p:nvPr/>
          </p:nvSpPr>
          <p:spPr>
            <a:xfrm>
              <a:off x="3708250" y="36591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97;p19"/>
            <p:cNvSpPr/>
            <p:nvPr/>
          </p:nvSpPr>
          <p:spPr>
            <a:xfrm>
              <a:off x="3708250" y="3686800"/>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98;p19"/>
            <p:cNvSpPr/>
            <p:nvPr/>
          </p:nvSpPr>
          <p:spPr>
            <a:xfrm>
              <a:off x="3708250" y="3830100"/>
              <a:ext cx="189250" cy="25"/>
            </a:xfrm>
            <a:custGeom>
              <a:avLst/>
              <a:gdLst/>
              <a:ahLst/>
              <a:cxnLst/>
              <a:rect l="l" t="t" r="r" b="b"/>
              <a:pathLst>
                <a:path w="7570" h="1" fill="none" extrusionOk="0">
                  <a:moveTo>
                    <a:pt x="1" y="1"/>
                  </a:moveTo>
                  <a:lnTo>
                    <a:pt x="7569"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99;p19"/>
            <p:cNvSpPr/>
            <p:nvPr/>
          </p:nvSpPr>
          <p:spPr>
            <a:xfrm>
              <a:off x="3708250" y="3922725"/>
              <a:ext cx="197950" cy="25"/>
            </a:xfrm>
            <a:custGeom>
              <a:avLst/>
              <a:gdLst/>
              <a:ahLst/>
              <a:cxnLst/>
              <a:rect l="l" t="t" r="r" b="b"/>
              <a:pathLst>
                <a:path w="7918" h="1" fill="none" extrusionOk="0">
                  <a:moveTo>
                    <a:pt x="1" y="1"/>
                  </a:moveTo>
                  <a:lnTo>
                    <a:pt x="7918"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600;p19"/>
            <p:cNvSpPr/>
            <p:nvPr/>
          </p:nvSpPr>
          <p:spPr>
            <a:xfrm>
              <a:off x="3708250" y="38697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01;p19"/>
            <p:cNvSpPr/>
            <p:nvPr/>
          </p:nvSpPr>
          <p:spPr>
            <a:xfrm>
              <a:off x="3708250" y="3897400"/>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02;p19"/>
            <p:cNvSpPr/>
            <p:nvPr/>
          </p:nvSpPr>
          <p:spPr>
            <a:xfrm>
              <a:off x="3708250" y="4041500"/>
              <a:ext cx="189250" cy="25"/>
            </a:xfrm>
            <a:custGeom>
              <a:avLst/>
              <a:gdLst/>
              <a:ahLst/>
              <a:cxnLst/>
              <a:rect l="l" t="t" r="r" b="b"/>
              <a:pathLst>
                <a:path w="7570" h="1" fill="none" extrusionOk="0">
                  <a:moveTo>
                    <a:pt x="1" y="0"/>
                  </a:moveTo>
                  <a:lnTo>
                    <a:pt x="7569"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603;p19"/>
            <p:cNvSpPr/>
            <p:nvPr/>
          </p:nvSpPr>
          <p:spPr>
            <a:xfrm>
              <a:off x="3708250" y="4134125"/>
              <a:ext cx="197950" cy="25"/>
            </a:xfrm>
            <a:custGeom>
              <a:avLst/>
              <a:gdLst/>
              <a:ahLst/>
              <a:cxnLst/>
              <a:rect l="l" t="t" r="r" b="b"/>
              <a:pathLst>
                <a:path w="7918" h="1" fill="none" extrusionOk="0">
                  <a:moveTo>
                    <a:pt x="1" y="1"/>
                  </a:moveTo>
                  <a:lnTo>
                    <a:pt x="7918"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04;p19"/>
            <p:cNvSpPr/>
            <p:nvPr/>
          </p:nvSpPr>
          <p:spPr>
            <a:xfrm>
              <a:off x="3708250" y="4081075"/>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05;p19"/>
            <p:cNvSpPr/>
            <p:nvPr/>
          </p:nvSpPr>
          <p:spPr>
            <a:xfrm>
              <a:off x="3708250" y="41088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6;p19"/>
            <p:cNvSpPr/>
            <p:nvPr/>
          </p:nvSpPr>
          <p:spPr>
            <a:xfrm>
              <a:off x="3708250" y="4252100"/>
              <a:ext cx="189250" cy="25"/>
            </a:xfrm>
            <a:custGeom>
              <a:avLst/>
              <a:gdLst/>
              <a:ahLst/>
              <a:cxnLst/>
              <a:rect l="l" t="t" r="r" b="b"/>
              <a:pathLst>
                <a:path w="7570" h="1" fill="none" extrusionOk="0">
                  <a:moveTo>
                    <a:pt x="1" y="0"/>
                  </a:moveTo>
                  <a:lnTo>
                    <a:pt x="7569"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07;p19"/>
            <p:cNvSpPr/>
            <p:nvPr/>
          </p:nvSpPr>
          <p:spPr>
            <a:xfrm>
              <a:off x="3708250" y="4343925"/>
              <a:ext cx="197950" cy="25"/>
            </a:xfrm>
            <a:custGeom>
              <a:avLst/>
              <a:gdLst/>
              <a:ahLst/>
              <a:cxnLst/>
              <a:rect l="l" t="t" r="r" b="b"/>
              <a:pathLst>
                <a:path w="7918" h="1" fill="none" extrusionOk="0">
                  <a:moveTo>
                    <a:pt x="1" y="1"/>
                  </a:moveTo>
                  <a:lnTo>
                    <a:pt x="7918"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08;p19"/>
            <p:cNvSpPr/>
            <p:nvPr/>
          </p:nvSpPr>
          <p:spPr>
            <a:xfrm>
              <a:off x="3708250" y="4291675"/>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09;p19"/>
            <p:cNvSpPr/>
            <p:nvPr/>
          </p:nvSpPr>
          <p:spPr>
            <a:xfrm>
              <a:off x="3708250" y="43186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10;p19"/>
            <p:cNvSpPr/>
            <p:nvPr/>
          </p:nvSpPr>
          <p:spPr>
            <a:xfrm>
              <a:off x="4022575" y="3070850"/>
              <a:ext cx="61775" cy="25"/>
            </a:xfrm>
            <a:custGeom>
              <a:avLst/>
              <a:gdLst/>
              <a:ahLst/>
              <a:cxnLst/>
              <a:rect l="l" t="t" r="r" b="b"/>
              <a:pathLst>
                <a:path w="2471" h="1" fill="none" extrusionOk="0">
                  <a:moveTo>
                    <a:pt x="0" y="0"/>
                  </a:moveTo>
                  <a:lnTo>
                    <a:pt x="2470"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11;p19"/>
            <p:cNvSpPr/>
            <p:nvPr/>
          </p:nvSpPr>
          <p:spPr>
            <a:xfrm>
              <a:off x="4022575" y="3086675"/>
              <a:ext cx="61775" cy="25"/>
            </a:xfrm>
            <a:custGeom>
              <a:avLst/>
              <a:gdLst/>
              <a:ahLst/>
              <a:cxnLst/>
              <a:rect l="l" t="t" r="r" b="b"/>
              <a:pathLst>
                <a:path w="2471" h="1" fill="none" extrusionOk="0">
                  <a:moveTo>
                    <a:pt x="0" y="1"/>
                  </a:moveTo>
                  <a:lnTo>
                    <a:pt x="2470"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12;p19"/>
            <p:cNvSpPr/>
            <p:nvPr/>
          </p:nvSpPr>
          <p:spPr>
            <a:xfrm>
              <a:off x="4022575" y="3102525"/>
              <a:ext cx="61775" cy="25"/>
            </a:xfrm>
            <a:custGeom>
              <a:avLst/>
              <a:gdLst/>
              <a:ahLst/>
              <a:cxnLst/>
              <a:rect l="l" t="t" r="r" b="b"/>
              <a:pathLst>
                <a:path w="2471" h="1" fill="none" extrusionOk="0">
                  <a:moveTo>
                    <a:pt x="0" y="0"/>
                  </a:moveTo>
                  <a:lnTo>
                    <a:pt x="2470"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13;p19"/>
            <p:cNvSpPr/>
            <p:nvPr/>
          </p:nvSpPr>
          <p:spPr>
            <a:xfrm>
              <a:off x="3991700" y="3227600"/>
              <a:ext cx="55425" cy="56050"/>
            </a:xfrm>
            <a:custGeom>
              <a:avLst/>
              <a:gdLst/>
              <a:ahLst/>
              <a:cxnLst/>
              <a:rect l="l" t="t" r="r" b="b"/>
              <a:pathLst>
                <a:path w="2217" h="2242" extrusionOk="0">
                  <a:moveTo>
                    <a:pt x="855" y="191"/>
                  </a:moveTo>
                  <a:cubicBezTo>
                    <a:pt x="1203" y="191"/>
                    <a:pt x="1520" y="476"/>
                    <a:pt x="1520" y="856"/>
                  </a:cubicBezTo>
                  <a:cubicBezTo>
                    <a:pt x="1520" y="1236"/>
                    <a:pt x="1203" y="1552"/>
                    <a:pt x="855" y="1552"/>
                  </a:cubicBezTo>
                  <a:cubicBezTo>
                    <a:pt x="475" y="1552"/>
                    <a:pt x="158" y="1236"/>
                    <a:pt x="158" y="856"/>
                  </a:cubicBezTo>
                  <a:cubicBezTo>
                    <a:pt x="158" y="476"/>
                    <a:pt x="475" y="191"/>
                    <a:pt x="855" y="191"/>
                  </a:cubicBezTo>
                  <a:close/>
                  <a:moveTo>
                    <a:pt x="855" y="1"/>
                  </a:moveTo>
                  <a:cubicBezTo>
                    <a:pt x="380" y="1"/>
                    <a:pt x="0" y="381"/>
                    <a:pt x="0" y="856"/>
                  </a:cubicBezTo>
                  <a:cubicBezTo>
                    <a:pt x="0" y="1331"/>
                    <a:pt x="380" y="1711"/>
                    <a:pt x="855" y="1711"/>
                  </a:cubicBezTo>
                  <a:cubicBezTo>
                    <a:pt x="1045" y="1711"/>
                    <a:pt x="1235" y="1647"/>
                    <a:pt x="1393" y="1521"/>
                  </a:cubicBezTo>
                  <a:lnTo>
                    <a:pt x="2090" y="2218"/>
                  </a:lnTo>
                  <a:cubicBezTo>
                    <a:pt x="2106" y="2233"/>
                    <a:pt x="2122" y="2241"/>
                    <a:pt x="2138" y="2241"/>
                  </a:cubicBezTo>
                  <a:cubicBezTo>
                    <a:pt x="2154" y="2241"/>
                    <a:pt x="2169" y="2233"/>
                    <a:pt x="2185" y="2218"/>
                  </a:cubicBezTo>
                  <a:cubicBezTo>
                    <a:pt x="2217" y="2186"/>
                    <a:pt x="2217" y="2123"/>
                    <a:pt x="2185" y="2091"/>
                  </a:cubicBezTo>
                  <a:lnTo>
                    <a:pt x="1489" y="1394"/>
                  </a:lnTo>
                  <a:cubicBezTo>
                    <a:pt x="1615" y="1236"/>
                    <a:pt x="1679" y="1046"/>
                    <a:pt x="1679" y="856"/>
                  </a:cubicBezTo>
                  <a:cubicBezTo>
                    <a:pt x="1679" y="381"/>
                    <a:pt x="1298" y="1"/>
                    <a:pt x="8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14;p19"/>
            <p:cNvSpPr/>
            <p:nvPr/>
          </p:nvSpPr>
          <p:spPr>
            <a:xfrm>
              <a:off x="3502400" y="3202275"/>
              <a:ext cx="580350" cy="107700"/>
            </a:xfrm>
            <a:custGeom>
              <a:avLst/>
              <a:gdLst/>
              <a:ahLst/>
              <a:cxnLst/>
              <a:rect l="l" t="t" r="r" b="b"/>
              <a:pathLst>
                <a:path w="23214" h="4308" fill="none" extrusionOk="0">
                  <a:moveTo>
                    <a:pt x="21536" y="4307"/>
                  </a:moveTo>
                  <a:lnTo>
                    <a:pt x="1679" y="4307"/>
                  </a:lnTo>
                  <a:cubicBezTo>
                    <a:pt x="761" y="4307"/>
                    <a:pt x="1" y="3547"/>
                    <a:pt x="1" y="2629"/>
                  </a:cubicBezTo>
                  <a:lnTo>
                    <a:pt x="1" y="1710"/>
                  </a:lnTo>
                  <a:cubicBezTo>
                    <a:pt x="1" y="760"/>
                    <a:pt x="761" y="0"/>
                    <a:pt x="1679" y="0"/>
                  </a:cubicBezTo>
                  <a:lnTo>
                    <a:pt x="21536" y="0"/>
                  </a:lnTo>
                  <a:cubicBezTo>
                    <a:pt x="22454" y="0"/>
                    <a:pt x="23214" y="760"/>
                    <a:pt x="23214" y="1710"/>
                  </a:cubicBezTo>
                  <a:lnTo>
                    <a:pt x="23214" y="2629"/>
                  </a:lnTo>
                  <a:cubicBezTo>
                    <a:pt x="23214" y="3547"/>
                    <a:pt x="22454" y="4307"/>
                    <a:pt x="21536" y="4307"/>
                  </a:cubicBezTo>
                  <a:close/>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615;p19"/>
            <p:cNvSpPr/>
            <p:nvPr/>
          </p:nvSpPr>
          <p:spPr>
            <a:xfrm>
              <a:off x="3528525" y="3070250"/>
              <a:ext cx="42775" cy="48925"/>
            </a:xfrm>
            <a:custGeom>
              <a:avLst/>
              <a:gdLst/>
              <a:ahLst/>
              <a:cxnLst/>
              <a:rect l="l" t="t" r="r" b="b"/>
              <a:pathLst>
                <a:path w="1711" h="1957" extrusionOk="0">
                  <a:moveTo>
                    <a:pt x="856" y="183"/>
                  </a:moveTo>
                  <a:lnTo>
                    <a:pt x="1584" y="848"/>
                  </a:lnTo>
                  <a:lnTo>
                    <a:pt x="1584" y="1798"/>
                  </a:lnTo>
                  <a:lnTo>
                    <a:pt x="1172" y="1798"/>
                  </a:lnTo>
                  <a:lnTo>
                    <a:pt x="1172" y="1323"/>
                  </a:lnTo>
                  <a:cubicBezTo>
                    <a:pt x="1172" y="1291"/>
                    <a:pt x="1141" y="1259"/>
                    <a:pt x="1109" y="1259"/>
                  </a:cubicBezTo>
                  <a:lnTo>
                    <a:pt x="634" y="1259"/>
                  </a:lnTo>
                  <a:cubicBezTo>
                    <a:pt x="602" y="1259"/>
                    <a:pt x="571" y="1291"/>
                    <a:pt x="571" y="1323"/>
                  </a:cubicBezTo>
                  <a:lnTo>
                    <a:pt x="571" y="1798"/>
                  </a:lnTo>
                  <a:lnTo>
                    <a:pt x="159" y="1798"/>
                  </a:lnTo>
                  <a:lnTo>
                    <a:pt x="159" y="848"/>
                  </a:lnTo>
                  <a:lnTo>
                    <a:pt x="856" y="183"/>
                  </a:lnTo>
                  <a:close/>
                  <a:moveTo>
                    <a:pt x="840" y="1"/>
                  </a:moveTo>
                  <a:cubicBezTo>
                    <a:pt x="824" y="1"/>
                    <a:pt x="808" y="8"/>
                    <a:pt x="792" y="24"/>
                  </a:cubicBezTo>
                  <a:lnTo>
                    <a:pt x="32" y="784"/>
                  </a:lnTo>
                  <a:cubicBezTo>
                    <a:pt x="32" y="784"/>
                    <a:pt x="1" y="784"/>
                    <a:pt x="1" y="816"/>
                  </a:cubicBezTo>
                  <a:lnTo>
                    <a:pt x="1" y="1893"/>
                  </a:lnTo>
                  <a:cubicBezTo>
                    <a:pt x="1" y="1924"/>
                    <a:pt x="64" y="1956"/>
                    <a:pt x="96" y="1956"/>
                  </a:cubicBezTo>
                  <a:lnTo>
                    <a:pt x="634" y="1956"/>
                  </a:lnTo>
                  <a:cubicBezTo>
                    <a:pt x="697" y="1956"/>
                    <a:pt x="729" y="1924"/>
                    <a:pt x="729" y="1893"/>
                  </a:cubicBezTo>
                  <a:lnTo>
                    <a:pt x="729" y="1386"/>
                  </a:lnTo>
                  <a:lnTo>
                    <a:pt x="1014" y="1386"/>
                  </a:lnTo>
                  <a:lnTo>
                    <a:pt x="1014" y="1893"/>
                  </a:lnTo>
                  <a:cubicBezTo>
                    <a:pt x="1014" y="1924"/>
                    <a:pt x="1046" y="1956"/>
                    <a:pt x="1109" y="1956"/>
                  </a:cubicBezTo>
                  <a:lnTo>
                    <a:pt x="1647" y="1956"/>
                  </a:lnTo>
                  <a:cubicBezTo>
                    <a:pt x="1679" y="1956"/>
                    <a:pt x="1711" y="1924"/>
                    <a:pt x="1711" y="1893"/>
                  </a:cubicBezTo>
                  <a:lnTo>
                    <a:pt x="1711" y="816"/>
                  </a:lnTo>
                  <a:cubicBezTo>
                    <a:pt x="1711" y="816"/>
                    <a:pt x="1711" y="784"/>
                    <a:pt x="1711" y="784"/>
                  </a:cubicBezTo>
                  <a:lnTo>
                    <a:pt x="887" y="24"/>
                  </a:lnTo>
                  <a:cubicBezTo>
                    <a:pt x="872" y="8"/>
                    <a:pt x="856" y="1"/>
                    <a:pt x="84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499;p18"/>
          <p:cNvGrpSpPr/>
          <p:nvPr/>
        </p:nvGrpSpPr>
        <p:grpSpPr>
          <a:xfrm>
            <a:off x="1019118" y="3501916"/>
            <a:ext cx="1168920" cy="808302"/>
            <a:chOff x="3298125" y="2488125"/>
            <a:chExt cx="659550" cy="456075"/>
          </a:xfrm>
        </p:grpSpPr>
        <p:sp>
          <p:nvSpPr>
            <p:cNvPr id="183" name="Google Shape;1526;p18"/>
            <p:cNvSpPr/>
            <p:nvPr/>
          </p:nvSpPr>
          <p:spPr>
            <a:xfrm>
              <a:off x="3298125" y="2488125"/>
              <a:ext cx="659550" cy="393525"/>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527;p18"/>
            <p:cNvSpPr/>
            <p:nvPr/>
          </p:nvSpPr>
          <p:spPr>
            <a:xfrm>
              <a:off x="3313975" y="2815125"/>
              <a:ext cx="631825" cy="54650"/>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528;p18"/>
            <p:cNvSpPr/>
            <p:nvPr/>
          </p:nvSpPr>
          <p:spPr>
            <a:xfrm>
              <a:off x="3583950" y="2820650"/>
              <a:ext cx="111650" cy="111675"/>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529;p18"/>
            <p:cNvSpPr/>
            <p:nvPr/>
          </p:nvSpPr>
          <p:spPr>
            <a:xfrm>
              <a:off x="3487350" y="2915675"/>
              <a:ext cx="311175" cy="28525"/>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530;p18"/>
            <p:cNvSpPr/>
            <p:nvPr/>
          </p:nvSpPr>
          <p:spPr>
            <a:xfrm>
              <a:off x="3440650" y="2667075"/>
              <a:ext cx="95025" cy="95825"/>
            </a:xfrm>
            <a:custGeom>
              <a:avLst/>
              <a:gdLst/>
              <a:ahLst/>
              <a:cxnLst/>
              <a:rect l="l" t="t" r="r" b="b"/>
              <a:pathLst>
                <a:path w="3801" h="3833" extrusionOk="0">
                  <a:moveTo>
                    <a:pt x="0" y="0"/>
                  </a:moveTo>
                  <a:lnTo>
                    <a:pt x="0" y="3832"/>
                  </a:lnTo>
                  <a:lnTo>
                    <a:pt x="3801" y="3832"/>
                  </a:lnTo>
                  <a:lnTo>
                    <a:pt x="380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531;p18"/>
            <p:cNvSpPr/>
            <p:nvPr/>
          </p:nvSpPr>
          <p:spPr>
            <a:xfrm>
              <a:off x="3575250" y="2621150"/>
              <a:ext cx="95025" cy="140950"/>
            </a:xfrm>
            <a:custGeom>
              <a:avLst/>
              <a:gdLst/>
              <a:ahLst/>
              <a:cxnLst/>
              <a:rect l="l" t="t" r="r" b="b"/>
              <a:pathLst>
                <a:path w="3801" h="5638" extrusionOk="0">
                  <a:moveTo>
                    <a:pt x="0" y="0"/>
                  </a:moveTo>
                  <a:lnTo>
                    <a:pt x="0" y="5637"/>
                  </a:lnTo>
                  <a:lnTo>
                    <a:pt x="3800" y="5637"/>
                  </a:lnTo>
                  <a:lnTo>
                    <a:pt x="380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532;p18"/>
            <p:cNvSpPr/>
            <p:nvPr/>
          </p:nvSpPr>
          <p:spPr>
            <a:xfrm>
              <a:off x="3709050" y="2572850"/>
              <a:ext cx="95025" cy="189250"/>
            </a:xfrm>
            <a:custGeom>
              <a:avLst/>
              <a:gdLst/>
              <a:ahLst/>
              <a:cxnLst/>
              <a:rect l="l" t="t" r="r" b="b"/>
              <a:pathLst>
                <a:path w="3801" h="7570" extrusionOk="0">
                  <a:moveTo>
                    <a:pt x="0" y="1"/>
                  </a:moveTo>
                  <a:lnTo>
                    <a:pt x="0" y="7569"/>
                  </a:lnTo>
                  <a:lnTo>
                    <a:pt x="3800" y="7569"/>
                  </a:lnTo>
                  <a:lnTo>
                    <a:pt x="380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p:cNvGrpSpPr/>
          <p:nvPr/>
        </p:nvGrpSpPr>
        <p:grpSpPr>
          <a:xfrm>
            <a:off x="3660172" y="2619308"/>
            <a:ext cx="1168920" cy="808302"/>
            <a:chOff x="6122124" y="1716251"/>
            <a:chExt cx="1168920" cy="808302"/>
          </a:xfrm>
        </p:grpSpPr>
        <p:grpSp>
          <p:nvGrpSpPr>
            <p:cNvPr id="173" name="Google Shape;1499;p18"/>
            <p:cNvGrpSpPr/>
            <p:nvPr/>
          </p:nvGrpSpPr>
          <p:grpSpPr>
            <a:xfrm>
              <a:off x="6122124" y="1716251"/>
              <a:ext cx="1168920" cy="808302"/>
              <a:chOff x="3298125" y="2488125"/>
              <a:chExt cx="659550" cy="456075"/>
            </a:xfrm>
          </p:grpSpPr>
          <p:sp>
            <p:nvSpPr>
              <p:cNvPr id="175" name="Google Shape;1526;p18"/>
              <p:cNvSpPr/>
              <p:nvPr/>
            </p:nvSpPr>
            <p:spPr>
              <a:xfrm>
                <a:off x="3298125" y="2488125"/>
                <a:ext cx="659550" cy="393525"/>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527;p18"/>
              <p:cNvSpPr/>
              <p:nvPr/>
            </p:nvSpPr>
            <p:spPr>
              <a:xfrm>
                <a:off x="3313975" y="2815125"/>
                <a:ext cx="631825" cy="54650"/>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528;p18"/>
              <p:cNvSpPr/>
              <p:nvPr/>
            </p:nvSpPr>
            <p:spPr>
              <a:xfrm>
                <a:off x="3583950" y="2820650"/>
                <a:ext cx="111650" cy="111675"/>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529;p18"/>
              <p:cNvSpPr/>
              <p:nvPr/>
            </p:nvSpPr>
            <p:spPr>
              <a:xfrm>
                <a:off x="3487350" y="2915675"/>
                <a:ext cx="311175" cy="28525"/>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848;p23"/>
            <p:cNvGrpSpPr/>
            <p:nvPr/>
          </p:nvGrpSpPr>
          <p:grpSpPr>
            <a:xfrm>
              <a:off x="6234963" y="1766539"/>
              <a:ext cx="1010352" cy="518000"/>
              <a:chOff x="2553878" y="2422103"/>
              <a:chExt cx="4038381" cy="2311927"/>
            </a:xfrm>
          </p:grpSpPr>
          <p:sp>
            <p:nvSpPr>
              <p:cNvPr id="191" name="Google Shape;1849;p23"/>
              <p:cNvSpPr/>
              <p:nvPr/>
            </p:nvSpPr>
            <p:spPr>
              <a:xfrm>
                <a:off x="3910378" y="2683739"/>
                <a:ext cx="114752" cy="149086"/>
              </a:xfrm>
              <a:custGeom>
                <a:avLst/>
                <a:gdLst/>
                <a:ahLst/>
                <a:cxnLst/>
                <a:rect l="l" t="t" r="r" b="b"/>
                <a:pathLst>
                  <a:path w="3389" h="4403" extrusionOk="0">
                    <a:moveTo>
                      <a:pt x="0" y="1"/>
                    </a:moveTo>
                    <a:lnTo>
                      <a:pt x="3389" y="4403"/>
                    </a:lnTo>
                    <a:lnTo>
                      <a:pt x="3389" y="4055"/>
                    </a:lnTo>
                    <a:lnTo>
                      <a:pt x="539" y="318"/>
                    </a:lnTo>
                    <a:cubicBezTo>
                      <a:pt x="349" y="223"/>
                      <a:pt x="190" y="96"/>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850;p23"/>
              <p:cNvSpPr/>
              <p:nvPr/>
            </p:nvSpPr>
            <p:spPr>
              <a:xfrm>
                <a:off x="3816010" y="2647306"/>
                <a:ext cx="209119" cy="271320"/>
              </a:xfrm>
              <a:custGeom>
                <a:avLst/>
                <a:gdLst/>
                <a:ahLst/>
                <a:cxnLst/>
                <a:rect l="l" t="t" r="r" b="b"/>
                <a:pathLst>
                  <a:path w="6176" h="8013" extrusionOk="0">
                    <a:moveTo>
                      <a:pt x="0" y="0"/>
                    </a:moveTo>
                    <a:lnTo>
                      <a:pt x="6176" y="8012"/>
                    </a:lnTo>
                    <a:lnTo>
                      <a:pt x="6176" y="7664"/>
                    </a:lnTo>
                    <a:lnTo>
                      <a:pt x="349" y="64"/>
                    </a:lnTo>
                    <a:cubicBezTo>
                      <a:pt x="254" y="64"/>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851;p23"/>
              <p:cNvSpPr/>
              <p:nvPr/>
            </p:nvSpPr>
            <p:spPr>
              <a:xfrm>
                <a:off x="3744159" y="2638705"/>
                <a:ext cx="280970" cy="365688"/>
              </a:xfrm>
              <a:custGeom>
                <a:avLst/>
                <a:gdLst/>
                <a:ahLst/>
                <a:cxnLst/>
                <a:rect l="l" t="t" r="r" b="b"/>
                <a:pathLst>
                  <a:path w="8298" h="10800" extrusionOk="0">
                    <a:moveTo>
                      <a:pt x="1" y="1"/>
                    </a:moveTo>
                    <a:lnTo>
                      <a:pt x="8298" y="10800"/>
                    </a:lnTo>
                    <a:lnTo>
                      <a:pt x="8298" y="10452"/>
                    </a:lnTo>
                    <a:lnTo>
                      <a:pt x="28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852;p23"/>
              <p:cNvSpPr/>
              <p:nvPr/>
            </p:nvSpPr>
            <p:spPr>
              <a:xfrm>
                <a:off x="3681958" y="2641922"/>
                <a:ext cx="343171" cy="448273"/>
              </a:xfrm>
              <a:custGeom>
                <a:avLst/>
                <a:gdLst/>
                <a:ahLst/>
                <a:cxnLst/>
                <a:rect l="l" t="t" r="r" b="b"/>
                <a:pathLst>
                  <a:path w="10135" h="13239" extrusionOk="0">
                    <a:moveTo>
                      <a:pt x="254" y="1"/>
                    </a:moveTo>
                    <a:cubicBezTo>
                      <a:pt x="159" y="1"/>
                      <a:pt x="96" y="33"/>
                      <a:pt x="1" y="33"/>
                    </a:cubicBezTo>
                    <a:lnTo>
                      <a:pt x="10135" y="13238"/>
                    </a:lnTo>
                    <a:lnTo>
                      <a:pt x="10135" y="12858"/>
                    </a:lnTo>
                    <a:lnTo>
                      <a:pt x="254"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853;p23"/>
              <p:cNvSpPr/>
              <p:nvPr/>
            </p:nvSpPr>
            <p:spPr>
              <a:xfrm>
                <a:off x="3627274" y="2654789"/>
                <a:ext cx="397855" cy="516907"/>
              </a:xfrm>
              <a:custGeom>
                <a:avLst/>
                <a:gdLst/>
                <a:ahLst/>
                <a:cxnLst/>
                <a:rect l="l" t="t" r="r" b="b"/>
                <a:pathLst>
                  <a:path w="11750" h="15266" extrusionOk="0">
                    <a:moveTo>
                      <a:pt x="222" y="1"/>
                    </a:moveTo>
                    <a:cubicBezTo>
                      <a:pt x="159" y="33"/>
                      <a:pt x="64" y="64"/>
                      <a:pt x="1" y="96"/>
                    </a:cubicBezTo>
                    <a:lnTo>
                      <a:pt x="11687" y="15265"/>
                    </a:lnTo>
                    <a:lnTo>
                      <a:pt x="11750" y="15170"/>
                    </a:lnTo>
                    <a:lnTo>
                      <a:pt x="11750" y="15012"/>
                    </a:lnTo>
                    <a:lnTo>
                      <a:pt x="22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854;p23"/>
              <p:cNvSpPr/>
              <p:nvPr/>
            </p:nvSpPr>
            <p:spPr>
              <a:xfrm>
                <a:off x="3577940" y="2676256"/>
                <a:ext cx="416106" cy="538340"/>
              </a:xfrm>
              <a:custGeom>
                <a:avLst/>
                <a:gdLst/>
                <a:ahLst/>
                <a:cxnLst/>
                <a:rect l="l" t="t" r="r" b="b"/>
                <a:pathLst>
                  <a:path w="12289" h="15899" extrusionOk="0">
                    <a:moveTo>
                      <a:pt x="191" y="0"/>
                    </a:moveTo>
                    <a:cubicBezTo>
                      <a:pt x="128" y="32"/>
                      <a:pt x="64" y="64"/>
                      <a:pt x="1" y="95"/>
                    </a:cubicBezTo>
                    <a:lnTo>
                      <a:pt x="12162" y="15898"/>
                    </a:lnTo>
                    <a:cubicBezTo>
                      <a:pt x="12194" y="15835"/>
                      <a:pt x="12257" y="15771"/>
                      <a:pt x="12289" y="15708"/>
                    </a:cubicBezTo>
                    <a:lnTo>
                      <a:pt x="19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855;p23"/>
              <p:cNvSpPr/>
              <p:nvPr/>
            </p:nvSpPr>
            <p:spPr>
              <a:xfrm>
                <a:off x="3533990" y="2703039"/>
                <a:ext cx="422539" cy="545857"/>
              </a:xfrm>
              <a:custGeom>
                <a:avLst/>
                <a:gdLst/>
                <a:ahLst/>
                <a:cxnLst/>
                <a:rect l="l" t="t" r="r" b="b"/>
                <a:pathLst>
                  <a:path w="12479" h="16121" extrusionOk="0">
                    <a:moveTo>
                      <a:pt x="190" y="1"/>
                    </a:moveTo>
                    <a:lnTo>
                      <a:pt x="0" y="128"/>
                    </a:lnTo>
                    <a:lnTo>
                      <a:pt x="12320" y="16120"/>
                    </a:lnTo>
                    <a:cubicBezTo>
                      <a:pt x="12351" y="16089"/>
                      <a:pt x="12415" y="16057"/>
                      <a:pt x="12478" y="15994"/>
                    </a:cubicBezTo>
                    <a:lnTo>
                      <a:pt x="19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856;p23"/>
              <p:cNvSpPr/>
              <p:nvPr/>
            </p:nvSpPr>
            <p:spPr>
              <a:xfrm>
                <a:off x="3495390" y="2736290"/>
                <a:ext cx="418239" cy="541557"/>
              </a:xfrm>
              <a:custGeom>
                <a:avLst/>
                <a:gdLst/>
                <a:ahLst/>
                <a:cxnLst/>
                <a:rect l="l" t="t" r="r" b="b"/>
                <a:pathLst>
                  <a:path w="12352" h="15994" extrusionOk="0">
                    <a:moveTo>
                      <a:pt x="159" y="1"/>
                    </a:moveTo>
                    <a:cubicBezTo>
                      <a:pt x="95" y="64"/>
                      <a:pt x="32" y="127"/>
                      <a:pt x="0" y="159"/>
                    </a:cubicBezTo>
                    <a:lnTo>
                      <a:pt x="12161" y="15994"/>
                    </a:lnTo>
                    <a:cubicBezTo>
                      <a:pt x="12225" y="15962"/>
                      <a:pt x="12288" y="15930"/>
                      <a:pt x="12351" y="15899"/>
                    </a:cubicBezTo>
                    <a:lnTo>
                      <a:pt x="15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857;p23"/>
              <p:cNvSpPr/>
              <p:nvPr/>
            </p:nvSpPr>
            <p:spPr>
              <a:xfrm>
                <a:off x="3461056" y="2777057"/>
                <a:ext cx="405372" cy="523306"/>
              </a:xfrm>
              <a:custGeom>
                <a:avLst/>
                <a:gdLst/>
                <a:ahLst/>
                <a:cxnLst/>
                <a:rect l="l" t="t" r="r" b="b"/>
                <a:pathLst>
                  <a:path w="11972" h="15455" extrusionOk="0">
                    <a:moveTo>
                      <a:pt x="128" y="0"/>
                    </a:moveTo>
                    <a:cubicBezTo>
                      <a:pt x="96" y="63"/>
                      <a:pt x="33" y="127"/>
                      <a:pt x="1" y="190"/>
                    </a:cubicBezTo>
                    <a:lnTo>
                      <a:pt x="11750" y="15455"/>
                    </a:lnTo>
                    <a:lnTo>
                      <a:pt x="11972" y="15391"/>
                    </a:lnTo>
                    <a:lnTo>
                      <a:pt x="12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858;p23"/>
              <p:cNvSpPr/>
              <p:nvPr/>
            </p:nvSpPr>
            <p:spPr>
              <a:xfrm>
                <a:off x="3432105" y="2824224"/>
                <a:ext cx="380722" cy="491139"/>
              </a:xfrm>
              <a:custGeom>
                <a:avLst/>
                <a:gdLst/>
                <a:ahLst/>
                <a:cxnLst/>
                <a:rect l="l" t="t" r="r" b="b"/>
                <a:pathLst>
                  <a:path w="11244" h="14505" extrusionOk="0">
                    <a:moveTo>
                      <a:pt x="128" y="1"/>
                    </a:moveTo>
                    <a:cubicBezTo>
                      <a:pt x="96" y="64"/>
                      <a:pt x="33" y="159"/>
                      <a:pt x="1" y="222"/>
                    </a:cubicBezTo>
                    <a:lnTo>
                      <a:pt x="10990" y="14505"/>
                    </a:lnTo>
                    <a:cubicBezTo>
                      <a:pt x="11085" y="14505"/>
                      <a:pt x="11148" y="14473"/>
                      <a:pt x="11243" y="14473"/>
                    </a:cubicBezTo>
                    <a:lnTo>
                      <a:pt x="1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859;p23"/>
              <p:cNvSpPr/>
              <p:nvPr/>
            </p:nvSpPr>
            <p:spPr>
              <a:xfrm>
                <a:off x="3410672" y="2879991"/>
                <a:ext cx="342088" cy="441805"/>
              </a:xfrm>
              <a:custGeom>
                <a:avLst/>
                <a:gdLst/>
                <a:ahLst/>
                <a:cxnLst/>
                <a:rect l="l" t="t" r="r" b="b"/>
                <a:pathLst>
                  <a:path w="10103" h="13048" extrusionOk="0">
                    <a:moveTo>
                      <a:pt x="96" y="0"/>
                    </a:moveTo>
                    <a:cubicBezTo>
                      <a:pt x="64" y="95"/>
                      <a:pt x="32" y="190"/>
                      <a:pt x="1" y="285"/>
                    </a:cubicBezTo>
                    <a:lnTo>
                      <a:pt x="9818" y="13048"/>
                    </a:lnTo>
                    <a:lnTo>
                      <a:pt x="10103" y="13048"/>
                    </a:lnTo>
                    <a:lnTo>
                      <a:pt x="9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860;p23"/>
              <p:cNvSpPr/>
              <p:nvPr/>
            </p:nvSpPr>
            <p:spPr>
              <a:xfrm>
                <a:off x="3398889" y="2948626"/>
                <a:ext cx="284187" cy="368905"/>
              </a:xfrm>
              <a:custGeom>
                <a:avLst/>
                <a:gdLst/>
                <a:ahLst/>
                <a:cxnLst/>
                <a:rect l="l" t="t" r="r" b="b"/>
                <a:pathLst>
                  <a:path w="8393" h="10895" extrusionOk="0">
                    <a:moveTo>
                      <a:pt x="32" y="0"/>
                    </a:moveTo>
                    <a:cubicBezTo>
                      <a:pt x="32" y="95"/>
                      <a:pt x="32" y="222"/>
                      <a:pt x="0" y="317"/>
                    </a:cubicBezTo>
                    <a:lnTo>
                      <a:pt x="8076" y="10831"/>
                    </a:lnTo>
                    <a:cubicBezTo>
                      <a:pt x="8202" y="10831"/>
                      <a:pt x="8297" y="10863"/>
                      <a:pt x="8392" y="1089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861;p23"/>
              <p:cNvSpPr/>
              <p:nvPr/>
            </p:nvSpPr>
            <p:spPr>
              <a:xfrm>
                <a:off x="3403155" y="3038693"/>
                <a:ext cx="194119" cy="252020"/>
              </a:xfrm>
              <a:custGeom>
                <a:avLst/>
                <a:gdLst/>
                <a:ahLst/>
                <a:cxnLst/>
                <a:rect l="l" t="t" r="r" b="b"/>
                <a:pathLst>
                  <a:path w="5733" h="7443" extrusionOk="0">
                    <a:moveTo>
                      <a:pt x="1" y="0"/>
                    </a:moveTo>
                    <a:lnTo>
                      <a:pt x="1" y="0"/>
                    </a:lnTo>
                    <a:cubicBezTo>
                      <a:pt x="33" y="159"/>
                      <a:pt x="64" y="317"/>
                      <a:pt x="96" y="475"/>
                    </a:cubicBezTo>
                    <a:lnTo>
                      <a:pt x="5290" y="7221"/>
                    </a:lnTo>
                    <a:cubicBezTo>
                      <a:pt x="5448" y="7284"/>
                      <a:pt x="5575" y="7379"/>
                      <a:pt x="5733" y="7443"/>
                    </a:cubicBez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862;p23"/>
              <p:cNvSpPr/>
              <p:nvPr/>
            </p:nvSpPr>
            <p:spPr>
              <a:xfrm>
                <a:off x="3465356" y="4609628"/>
                <a:ext cx="2510313" cy="124402"/>
              </a:xfrm>
              <a:custGeom>
                <a:avLst/>
                <a:gdLst/>
                <a:ahLst/>
                <a:cxnLst/>
                <a:rect l="l" t="t" r="r" b="b"/>
                <a:pathLst>
                  <a:path w="74138" h="3674" extrusionOk="0">
                    <a:moveTo>
                      <a:pt x="37085" y="0"/>
                    </a:moveTo>
                    <a:cubicBezTo>
                      <a:pt x="16595" y="0"/>
                      <a:pt x="1" y="824"/>
                      <a:pt x="1" y="1837"/>
                    </a:cubicBezTo>
                    <a:cubicBezTo>
                      <a:pt x="1" y="2850"/>
                      <a:pt x="16595" y="3674"/>
                      <a:pt x="37085" y="3674"/>
                    </a:cubicBezTo>
                    <a:cubicBezTo>
                      <a:pt x="57543" y="3674"/>
                      <a:pt x="74138" y="2850"/>
                      <a:pt x="74138" y="1837"/>
                    </a:cubicBezTo>
                    <a:cubicBezTo>
                      <a:pt x="74138" y="824"/>
                      <a:pt x="57543" y="0"/>
                      <a:pt x="370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863;p23"/>
              <p:cNvSpPr/>
              <p:nvPr/>
            </p:nvSpPr>
            <p:spPr>
              <a:xfrm>
                <a:off x="6219054" y="2870341"/>
                <a:ext cx="18284" cy="27901"/>
              </a:xfrm>
              <a:custGeom>
                <a:avLst/>
                <a:gdLst/>
                <a:ahLst/>
                <a:cxnLst/>
                <a:rect l="l" t="t" r="r" b="b"/>
                <a:pathLst>
                  <a:path w="540" h="824" extrusionOk="0">
                    <a:moveTo>
                      <a:pt x="286" y="0"/>
                    </a:moveTo>
                    <a:cubicBezTo>
                      <a:pt x="128" y="0"/>
                      <a:pt x="1" y="190"/>
                      <a:pt x="1" y="412"/>
                    </a:cubicBezTo>
                    <a:cubicBezTo>
                      <a:pt x="1" y="634"/>
                      <a:pt x="128" y="824"/>
                      <a:pt x="286" y="824"/>
                    </a:cubicBezTo>
                    <a:cubicBezTo>
                      <a:pt x="381" y="824"/>
                      <a:pt x="476" y="729"/>
                      <a:pt x="539"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864;p23"/>
              <p:cNvSpPr/>
              <p:nvPr/>
            </p:nvSpPr>
            <p:spPr>
              <a:xfrm>
                <a:off x="6219054" y="3051560"/>
                <a:ext cx="13984" cy="10767"/>
              </a:xfrm>
              <a:custGeom>
                <a:avLst/>
                <a:gdLst/>
                <a:ahLst/>
                <a:cxnLst/>
                <a:rect l="l" t="t" r="r" b="b"/>
                <a:pathLst>
                  <a:path w="413" h="318" extrusionOk="0">
                    <a:moveTo>
                      <a:pt x="1" y="0"/>
                    </a:moveTo>
                    <a:cubicBezTo>
                      <a:pt x="33" y="190"/>
                      <a:pt x="159" y="317"/>
                      <a:pt x="286" y="317"/>
                    </a:cubicBezTo>
                    <a:cubicBezTo>
                      <a:pt x="349" y="317"/>
                      <a:pt x="381" y="317"/>
                      <a:pt x="413" y="285"/>
                    </a:cubicBezTo>
                    <a:cubicBezTo>
                      <a:pt x="349" y="222"/>
                      <a:pt x="191" y="127"/>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865;p23"/>
              <p:cNvSpPr/>
              <p:nvPr/>
            </p:nvSpPr>
            <p:spPr>
              <a:xfrm>
                <a:off x="6219054" y="3090160"/>
                <a:ext cx="9684" cy="20418"/>
              </a:xfrm>
              <a:custGeom>
                <a:avLst/>
                <a:gdLst/>
                <a:ahLst/>
                <a:cxnLst/>
                <a:rect l="l" t="t" r="r" b="b"/>
                <a:pathLst>
                  <a:path w="286" h="603" extrusionOk="0">
                    <a:moveTo>
                      <a:pt x="286" y="0"/>
                    </a:moveTo>
                    <a:cubicBezTo>
                      <a:pt x="128" y="0"/>
                      <a:pt x="1" y="159"/>
                      <a:pt x="1" y="412"/>
                    </a:cubicBezTo>
                    <a:cubicBezTo>
                      <a:pt x="1" y="475"/>
                      <a:pt x="1" y="539"/>
                      <a:pt x="33"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866;p23"/>
              <p:cNvSpPr/>
              <p:nvPr/>
            </p:nvSpPr>
            <p:spPr>
              <a:xfrm>
                <a:off x="6202971" y="2813490"/>
                <a:ext cx="3251" cy="1117"/>
              </a:xfrm>
              <a:custGeom>
                <a:avLst/>
                <a:gdLst/>
                <a:ahLst/>
                <a:cxnLst/>
                <a:rect l="l" t="t" r="r" b="b"/>
                <a:pathLst>
                  <a:path w="96" h="33" extrusionOk="0">
                    <a:moveTo>
                      <a:pt x="1" y="1"/>
                    </a:moveTo>
                    <a:cubicBezTo>
                      <a:pt x="32" y="1"/>
                      <a:pt x="64" y="33"/>
                      <a:pt x="96" y="33"/>
                    </a:cubicBezTo>
                    <a:cubicBezTo>
                      <a:pt x="64" y="33"/>
                      <a:pt x="32" y="1"/>
                      <a:pt x="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867;p23"/>
              <p:cNvSpPr/>
              <p:nvPr/>
            </p:nvSpPr>
            <p:spPr>
              <a:xfrm>
                <a:off x="6137553" y="2821007"/>
                <a:ext cx="19368" cy="22551"/>
              </a:xfrm>
              <a:custGeom>
                <a:avLst/>
                <a:gdLst/>
                <a:ahLst/>
                <a:cxnLst/>
                <a:rect l="l" t="t" r="r" b="b"/>
                <a:pathLst>
                  <a:path w="572" h="666" extrusionOk="0">
                    <a:moveTo>
                      <a:pt x="64" y="1"/>
                    </a:moveTo>
                    <a:cubicBezTo>
                      <a:pt x="1" y="64"/>
                      <a:pt x="1" y="159"/>
                      <a:pt x="1" y="254"/>
                    </a:cubicBezTo>
                    <a:cubicBezTo>
                      <a:pt x="1" y="476"/>
                      <a:pt x="128" y="666"/>
                      <a:pt x="286" y="666"/>
                    </a:cubicBezTo>
                    <a:cubicBezTo>
                      <a:pt x="444" y="666"/>
                      <a:pt x="571" y="476"/>
                      <a:pt x="571" y="254"/>
                    </a:cubicBezTo>
                    <a:cubicBezTo>
                      <a:pt x="571" y="159"/>
                      <a:pt x="539" y="64"/>
                      <a:pt x="47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868;p23"/>
              <p:cNvSpPr/>
              <p:nvPr/>
            </p:nvSpPr>
            <p:spPr>
              <a:xfrm>
                <a:off x="6178321" y="2815657"/>
                <a:ext cx="20418" cy="27901"/>
              </a:xfrm>
              <a:custGeom>
                <a:avLst/>
                <a:gdLst/>
                <a:ahLst/>
                <a:cxnLst/>
                <a:rect l="l" t="t" r="r" b="b"/>
                <a:pathLst>
                  <a:path w="603" h="824" extrusionOk="0">
                    <a:moveTo>
                      <a:pt x="317" y="0"/>
                    </a:moveTo>
                    <a:cubicBezTo>
                      <a:pt x="285" y="0"/>
                      <a:pt x="254" y="32"/>
                      <a:pt x="222" y="32"/>
                    </a:cubicBezTo>
                    <a:cubicBezTo>
                      <a:pt x="95" y="64"/>
                      <a:pt x="0" y="222"/>
                      <a:pt x="0" y="412"/>
                    </a:cubicBezTo>
                    <a:cubicBezTo>
                      <a:pt x="0" y="634"/>
                      <a:pt x="127" y="824"/>
                      <a:pt x="285" y="824"/>
                    </a:cubicBezTo>
                    <a:cubicBezTo>
                      <a:pt x="444" y="824"/>
                      <a:pt x="570" y="634"/>
                      <a:pt x="570"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869;p23"/>
              <p:cNvSpPr/>
              <p:nvPr/>
            </p:nvSpPr>
            <p:spPr>
              <a:xfrm>
                <a:off x="6157937"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870;p23"/>
              <p:cNvSpPr/>
              <p:nvPr/>
            </p:nvSpPr>
            <p:spPr>
              <a:xfrm>
                <a:off x="6199754"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871;p23"/>
              <p:cNvSpPr/>
              <p:nvPr/>
            </p:nvSpPr>
            <p:spPr>
              <a:xfrm>
                <a:off x="6137553"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872;p23"/>
              <p:cNvSpPr/>
              <p:nvPr/>
            </p:nvSpPr>
            <p:spPr>
              <a:xfrm>
                <a:off x="6178321" y="2870341"/>
                <a:ext cx="20418" cy="27901"/>
              </a:xfrm>
              <a:custGeom>
                <a:avLst/>
                <a:gdLst/>
                <a:ahLst/>
                <a:cxnLst/>
                <a:rect l="l" t="t" r="r" b="b"/>
                <a:pathLst>
                  <a:path w="603" h="824" extrusionOk="0">
                    <a:moveTo>
                      <a:pt x="285" y="0"/>
                    </a:moveTo>
                    <a:cubicBezTo>
                      <a:pt x="127" y="0"/>
                      <a:pt x="0" y="190"/>
                      <a:pt x="0" y="412"/>
                    </a:cubicBezTo>
                    <a:cubicBezTo>
                      <a:pt x="0" y="634"/>
                      <a:pt x="127" y="824"/>
                      <a:pt x="285" y="824"/>
                    </a:cubicBezTo>
                    <a:cubicBezTo>
                      <a:pt x="475" y="824"/>
                      <a:pt x="602" y="634"/>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873;p23"/>
              <p:cNvSpPr/>
              <p:nvPr/>
            </p:nvSpPr>
            <p:spPr>
              <a:xfrm>
                <a:off x="6157937"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874;p23"/>
              <p:cNvSpPr/>
              <p:nvPr/>
            </p:nvSpPr>
            <p:spPr>
              <a:xfrm>
                <a:off x="6199754" y="2898208"/>
                <a:ext cx="19334" cy="23634"/>
              </a:xfrm>
              <a:custGeom>
                <a:avLst/>
                <a:gdLst/>
                <a:ahLst/>
                <a:cxnLst/>
                <a:rect l="l" t="t" r="r" b="b"/>
                <a:pathLst>
                  <a:path w="571" h="698" extrusionOk="0">
                    <a:moveTo>
                      <a:pt x="286" y="1"/>
                    </a:moveTo>
                    <a:cubicBezTo>
                      <a:pt x="127" y="1"/>
                      <a:pt x="1" y="191"/>
                      <a:pt x="1" y="412"/>
                    </a:cubicBezTo>
                    <a:cubicBezTo>
                      <a:pt x="1" y="507"/>
                      <a:pt x="32" y="634"/>
                      <a:pt x="64" y="697"/>
                    </a:cubicBezTo>
                    <a:cubicBezTo>
                      <a:pt x="254" y="539"/>
                      <a:pt x="412" y="412"/>
                      <a:pt x="571" y="317"/>
                    </a:cubicBezTo>
                    <a:cubicBezTo>
                      <a:pt x="539" y="127"/>
                      <a:pt x="412"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875;p23"/>
              <p:cNvSpPr/>
              <p:nvPr/>
            </p:nvSpPr>
            <p:spPr>
              <a:xfrm>
                <a:off x="6137553"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876;p23"/>
              <p:cNvSpPr/>
              <p:nvPr/>
            </p:nvSpPr>
            <p:spPr>
              <a:xfrm>
                <a:off x="6178321" y="2925973"/>
                <a:ext cx="16117" cy="19469"/>
              </a:xfrm>
              <a:custGeom>
                <a:avLst/>
                <a:gdLst/>
                <a:ahLst/>
                <a:cxnLst/>
                <a:rect l="l" t="t" r="r" b="b"/>
                <a:pathLst>
                  <a:path w="476" h="575" extrusionOk="0">
                    <a:moveTo>
                      <a:pt x="251" y="1"/>
                    </a:moveTo>
                    <a:cubicBezTo>
                      <a:pt x="109" y="1"/>
                      <a:pt x="0" y="179"/>
                      <a:pt x="0" y="384"/>
                    </a:cubicBezTo>
                    <a:cubicBezTo>
                      <a:pt x="0" y="447"/>
                      <a:pt x="0" y="511"/>
                      <a:pt x="32" y="574"/>
                    </a:cubicBezTo>
                    <a:cubicBezTo>
                      <a:pt x="159" y="416"/>
                      <a:pt x="317" y="226"/>
                      <a:pt x="475" y="99"/>
                    </a:cubicBezTo>
                    <a:cubicBezTo>
                      <a:pt x="444" y="36"/>
                      <a:pt x="349" y="4"/>
                      <a:pt x="285" y="4"/>
                    </a:cubicBezTo>
                    <a:cubicBezTo>
                      <a:pt x="274" y="2"/>
                      <a:pt x="262" y="1"/>
                      <a:pt x="2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877;p23"/>
              <p:cNvSpPr/>
              <p:nvPr/>
            </p:nvSpPr>
            <p:spPr>
              <a:xfrm>
                <a:off x="6157937" y="2952892"/>
                <a:ext cx="15068" cy="26851"/>
              </a:xfrm>
              <a:custGeom>
                <a:avLst/>
                <a:gdLst/>
                <a:ahLst/>
                <a:cxnLst/>
                <a:rect l="l" t="t" r="r" b="b"/>
                <a:pathLst>
                  <a:path w="445" h="793" extrusionOk="0">
                    <a:moveTo>
                      <a:pt x="286" y="1"/>
                    </a:moveTo>
                    <a:cubicBezTo>
                      <a:pt x="127" y="1"/>
                      <a:pt x="1" y="191"/>
                      <a:pt x="1" y="413"/>
                    </a:cubicBezTo>
                    <a:cubicBezTo>
                      <a:pt x="1" y="603"/>
                      <a:pt x="96" y="761"/>
                      <a:pt x="222" y="793"/>
                    </a:cubicBezTo>
                    <a:cubicBezTo>
                      <a:pt x="222" y="539"/>
                      <a:pt x="317" y="318"/>
                      <a:pt x="444" y="64"/>
                    </a:cubicBezTo>
                    <a:cubicBezTo>
                      <a:pt x="412" y="33"/>
                      <a:pt x="349"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878;p23"/>
              <p:cNvSpPr/>
              <p:nvPr/>
            </p:nvSpPr>
            <p:spPr>
              <a:xfrm>
                <a:off x="6137553"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879;p23"/>
              <p:cNvSpPr/>
              <p:nvPr/>
            </p:nvSpPr>
            <p:spPr>
              <a:xfrm>
                <a:off x="6157937"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880;p23"/>
              <p:cNvSpPr/>
              <p:nvPr/>
            </p:nvSpPr>
            <p:spPr>
              <a:xfrm>
                <a:off x="6137553"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881;p23"/>
              <p:cNvSpPr/>
              <p:nvPr/>
            </p:nvSpPr>
            <p:spPr>
              <a:xfrm>
                <a:off x="6178321" y="3035477"/>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882;p23"/>
              <p:cNvSpPr/>
              <p:nvPr/>
            </p:nvSpPr>
            <p:spPr>
              <a:xfrm>
                <a:off x="6157937"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883;p23"/>
              <p:cNvSpPr/>
              <p:nvPr/>
            </p:nvSpPr>
            <p:spPr>
              <a:xfrm>
                <a:off x="6199754"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884;p23"/>
              <p:cNvSpPr/>
              <p:nvPr/>
            </p:nvSpPr>
            <p:spPr>
              <a:xfrm>
                <a:off x="6137553"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885;p23"/>
              <p:cNvSpPr/>
              <p:nvPr/>
            </p:nvSpPr>
            <p:spPr>
              <a:xfrm>
                <a:off x="6178321" y="3090160"/>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886;p23"/>
              <p:cNvSpPr/>
              <p:nvPr/>
            </p:nvSpPr>
            <p:spPr>
              <a:xfrm>
                <a:off x="6157937" y="3116978"/>
                <a:ext cx="19334" cy="24684"/>
              </a:xfrm>
              <a:custGeom>
                <a:avLst/>
                <a:gdLst/>
                <a:ahLst/>
                <a:cxnLst/>
                <a:rect l="l" t="t" r="r" b="b"/>
                <a:pathLst>
                  <a:path w="571" h="729" extrusionOk="0">
                    <a:moveTo>
                      <a:pt x="286" y="0"/>
                    </a:moveTo>
                    <a:cubicBezTo>
                      <a:pt x="127" y="0"/>
                      <a:pt x="1" y="190"/>
                      <a:pt x="1" y="412"/>
                    </a:cubicBezTo>
                    <a:cubicBezTo>
                      <a:pt x="1" y="539"/>
                      <a:pt x="32" y="634"/>
                      <a:pt x="64" y="697"/>
                    </a:cubicBezTo>
                    <a:cubicBezTo>
                      <a:pt x="222" y="697"/>
                      <a:pt x="349" y="729"/>
                      <a:pt x="444" y="729"/>
                    </a:cubicBezTo>
                    <a:cubicBezTo>
                      <a:pt x="539" y="665"/>
                      <a:pt x="571" y="539"/>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887;p23"/>
              <p:cNvSpPr/>
              <p:nvPr/>
            </p:nvSpPr>
            <p:spPr>
              <a:xfrm>
                <a:off x="6199754" y="3116978"/>
                <a:ext cx="16117" cy="26817"/>
              </a:xfrm>
              <a:custGeom>
                <a:avLst/>
                <a:gdLst/>
                <a:ahLst/>
                <a:cxnLst/>
                <a:rect l="l" t="t" r="r" b="b"/>
                <a:pathLst>
                  <a:path w="476" h="792" extrusionOk="0">
                    <a:moveTo>
                      <a:pt x="286" y="0"/>
                    </a:moveTo>
                    <a:cubicBezTo>
                      <a:pt x="127" y="0"/>
                      <a:pt x="1" y="190"/>
                      <a:pt x="1" y="412"/>
                    </a:cubicBezTo>
                    <a:cubicBezTo>
                      <a:pt x="1" y="602"/>
                      <a:pt x="64" y="760"/>
                      <a:pt x="191" y="792"/>
                    </a:cubicBezTo>
                    <a:lnTo>
                      <a:pt x="476" y="127"/>
                    </a:lnTo>
                    <a:cubicBezTo>
                      <a:pt x="412" y="64"/>
                      <a:pt x="349"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888;p23"/>
              <p:cNvSpPr/>
              <p:nvPr/>
            </p:nvSpPr>
            <p:spPr>
              <a:xfrm>
                <a:off x="6187971" y="3144844"/>
                <a:ext cx="3251" cy="34"/>
              </a:xfrm>
              <a:custGeom>
                <a:avLst/>
                <a:gdLst/>
                <a:ahLst/>
                <a:cxnLst/>
                <a:rect l="l" t="t" r="r" b="b"/>
                <a:pathLst>
                  <a:path w="96" h="1" extrusionOk="0">
                    <a:moveTo>
                      <a:pt x="0" y="1"/>
                    </a:moveTo>
                    <a:cubicBezTo>
                      <a:pt x="32" y="1"/>
                      <a:pt x="64" y="1"/>
                      <a:pt x="95" y="1"/>
                    </a:cubicBezTo>
                    <a:cubicBezTo>
                      <a:pt x="64" y="1"/>
                      <a:pt x="32"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889;p23"/>
              <p:cNvSpPr/>
              <p:nvPr/>
            </p:nvSpPr>
            <p:spPr>
              <a:xfrm>
                <a:off x="6075386" y="2689123"/>
                <a:ext cx="10734" cy="17167"/>
              </a:xfrm>
              <a:custGeom>
                <a:avLst/>
                <a:gdLst/>
                <a:ahLst/>
                <a:cxnLst/>
                <a:rect l="l" t="t" r="r" b="b"/>
                <a:pathLst>
                  <a:path w="317" h="507" extrusionOk="0">
                    <a:moveTo>
                      <a:pt x="32" y="0"/>
                    </a:moveTo>
                    <a:cubicBezTo>
                      <a:pt x="32" y="32"/>
                      <a:pt x="0" y="64"/>
                      <a:pt x="0" y="95"/>
                    </a:cubicBezTo>
                    <a:cubicBezTo>
                      <a:pt x="0" y="285"/>
                      <a:pt x="95" y="444"/>
                      <a:pt x="222" y="507"/>
                    </a:cubicBezTo>
                    <a:cubicBezTo>
                      <a:pt x="254" y="349"/>
                      <a:pt x="285" y="254"/>
                      <a:pt x="285" y="254"/>
                    </a:cubicBezTo>
                    <a:cubicBezTo>
                      <a:pt x="317" y="190"/>
                      <a:pt x="285" y="95"/>
                      <a:pt x="222" y="6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890;p23"/>
              <p:cNvSpPr/>
              <p:nvPr/>
            </p:nvSpPr>
            <p:spPr>
              <a:xfrm>
                <a:off x="6055002"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1" y="634"/>
                      <a:pt x="571" y="413"/>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891;p23"/>
              <p:cNvSpPr/>
              <p:nvPr/>
            </p:nvSpPr>
            <p:spPr>
              <a:xfrm>
                <a:off x="6075386" y="2738457"/>
                <a:ext cx="3251" cy="17167"/>
              </a:xfrm>
              <a:custGeom>
                <a:avLst/>
                <a:gdLst/>
                <a:ahLst/>
                <a:cxnLst/>
                <a:rect l="l" t="t" r="r" b="b"/>
                <a:pathLst>
                  <a:path w="96" h="507" extrusionOk="0">
                    <a:moveTo>
                      <a:pt x="95" y="0"/>
                    </a:moveTo>
                    <a:lnTo>
                      <a:pt x="95" y="0"/>
                    </a:lnTo>
                    <a:cubicBezTo>
                      <a:pt x="32" y="63"/>
                      <a:pt x="0" y="158"/>
                      <a:pt x="0" y="285"/>
                    </a:cubicBezTo>
                    <a:cubicBezTo>
                      <a:pt x="0" y="348"/>
                      <a:pt x="32" y="443"/>
                      <a:pt x="64" y="507"/>
                    </a:cubicBezTo>
                    <a:cubicBezTo>
                      <a:pt x="64" y="348"/>
                      <a:pt x="64" y="158"/>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892;p23"/>
              <p:cNvSpPr/>
              <p:nvPr/>
            </p:nvSpPr>
            <p:spPr>
              <a:xfrm>
                <a:off x="6055002"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893;p23"/>
              <p:cNvSpPr/>
              <p:nvPr/>
            </p:nvSpPr>
            <p:spPr>
              <a:xfrm>
                <a:off x="6075386" y="3230646"/>
                <a:ext cx="7517" cy="22551"/>
              </a:xfrm>
              <a:custGeom>
                <a:avLst/>
                <a:gdLst/>
                <a:ahLst/>
                <a:cxnLst/>
                <a:rect l="l" t="t" r="r" b="b"/>
                <a:pathLst>
                  <a:path w="222" h="666" extrusionOk="0">
                    <a:moveTo>
                      <a:pt x="95" y="0"/>
                    </a:moveTo>
                    <a:cubicBezTo>
                      <a:pt x="64" y="63"/>
                      <a:pt x="0" y="190"/>
                      <a:pt x="0" y="285"/>
                    </a:cubicBezTo>
                    <a:cubicBezTo>
                      <a:pt x="0" y="475"/>
                      <a:pt x="95" y="633"/>
                      <a:pt x="222" y="665"/>
                    </a:cubicBezTo>
                    <a:cubicBezTo>
                      <a:pt x="190" y="507"/>
                      <a:pt x="127" y="253"/>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894;p23"/>
              <p:cNvSpPr/>
              <p:nvPr/>
            </p:nvSpPr>
            <p:spPr>
              <a:xfrm>
                <a:off x="6055002" y="3254212"/>
                <a:ext cx="19334" cy="24718"/>
              </a:xfrm>
              <a:custGeom>
                <a:avLst/>
                <a:gdLst/>
                <a:ahLst/>
                <a:cxnLst/>
                <a:rect l="l" t="t" r="r" b="b"/>
                <a:pathLst>
                  <a:path w="571" h="730" extrusionOk="0">
                    <a:moveTo>
                      <a:pt x="285" y="1"/>
                    </a:moveTo>
                    <a:cubicBezTo>
                      <a:pt x="127" y="1"/>
                      <a:pt x="0" y="191"/>
                      <a:pt x="0" y="412"/>
                    </a:cubicBezTo>
                    <a:cubicBezTo>
                      <a:pt x="0" y="539"/>
                      <a:pt x="64" y="666"/>
                      <a:pt x="127" y="729"/>
                    </a:cubicBezTo>
                    <a:lnTo>
                      <a:pt x="571" y="539"/>
                    </a:lnTo>
                    <a:cubicBezTo>
                      <a:pt x="571" y="507"/>
                      <a:pt x="571" y="44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895;p23"/>
              <p:cNvSpPr/>
              <p:nvPr/>
            </p:nvSpPr>
            <p:spPr>
              <a:xfrm>
                <a:off x="6014269" y="2663389"/>
                <a:ext cx="19334" cy="16117"/>
              </a:xfrm>
              <a:custGeom>
                <a:avLst/>
                <a:gdLst/>
                <a:ahLst/>
                <a:cxnLst/>
                <a:rect l="l" t="t" r="r" b="b"/>
                <a:pathLst>
                  <a:path w="571" h="476" extrusionOk="0">
                    <a:moveTo>
                      <a:pt x="32" y="0"/>
                    </a:moveTo>
                    <a:cubicBezTo>
                      <a:pt x="0" y="0"/>
                      <a:pt x="0" y="32"/>
                      <a:pt x="0" y="64"/>
                    </a:cubicBezTo>
                    <a:cubicBezTo>
                      <a:pt x="0" y="285"/>
                      <a:pt x="158" y="475"/>
                      <a:pt x="317" y="475"/>
                    </a:cubicBezTo>
                    <a:cubicBezTo>
                      <a:pt x="412" y="475"/>
                      <a:pt x="538" y="349"/>
                      <a:pt x="570" y="222"/>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896;p23"/>
              <p:cNvSpPr/>
              <p:nvPr/>
            </p:nvSpPr>
            <p:spPr>
              <a:xfrm>
                <a:off x="5993885"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897;p23"/>
              <p:cNvSpPr/>
              <p:nvPr/>
            </p:nvSpPr>
            <p:spPr>
              <a:xfrm>
                <a:off x="6035702"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898;p23"/>
              <p:cNvSpPr/>
              <p:nvPr/>
            </p:nvSpPr>
            <p:spPr>
              <a:xfrm>
                <a:off x="5973501" y="270625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899;p23"/>
              <p:cNvSpPr/>
              <p:nvPr/>
            </p:nvSpPr>
            <p:spPr>
              <a:xfrm>
                <a:off x="6014269" y="2706256"/>
                <a:ext cx="20384" cy="27935"/>
              </a:xfrm>
              <a:custGeom>
                <a:avLst/>
                <a:gdLst/>
                <a:ahLst/>
                <a:cxnLst/>
                <a:rect l="l" t="t" r="r" b="b"/>
                <a:pathLst>
                  <a:path w="602" h="825" extrusionOk="0">
                    <a:moveTo>
                      <a:pt x="317" y="1"/>
                    </a:moveTo>
                    <a:cubicBezTo>
                      <a:pt x="127" y="1"/>
                      <a:pt x="0" y="191"/>
                      <a:pt x="0" y="413"/>
                    </a:cubicBezTo>
                    <a:cubicBezTo>
                      <a:pt x="0" y="634"/>
                      <a:pt x="127" y="824"/>
                      <a:pt x="317" y="824"/>
                    </a:cubicBezTo>
                    <a:cubicBezTo>
                      <a:pt x="475" y="824"/>
                      <a:pt x="602" y="634"/>
                      <a:pt x="602" y="413"/>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900;p23"/>
              <p:cNvSpPr/>
              <p:nvPr/>
            </p:nvSpPr>
            <p:spPr>
              <a:xfrm>
                <a:off x="5993885"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901;p23"/>
              <p:cNvSpPr/>
              <p:nvPr/>
            </p:nvSpPr>
            <p:spPr>
              <a:xfrm>
                <a:off x="6035702"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902;p23"/>
              <p:cNvSpPr/>
              <p:nvPr/>
            </p:nvSpPr>
            <p:spPr>
              <a:xfrm>
                <a:off x="5973501" y="319952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903;p23"/>
              <p:cNvSpPr/>
              <p:nvPr/>
            </p:nvSpPr>
            <p:spPr>
              <a:xfrm>
                <a:off x="6014269" y="3199528"/>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904;p23"/>
              <p:cNvSpPr/>
              <p:nvPr/>
            </p:nvSpPr>
            <p:spPr>
              <a:xfrm>
                <a:off x="5993885"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905;p23"/>
              <p:cNvSpPr/>
              <p:nvPr/>
            </p:nvSpPr>
            <p:spPr>
              <a:xfrm>
                <a:off x="6035702"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906;p23"/>
              <p:cNvSpPr/>
              <p:nvPr/>
            </p:nvSpPr>
            <p:spPr>
              <a:xfrm>
                <a:off x="5974585" y="3254212"/>
                <a:ext cx="18251" cy="25767"/>
              </a:xfrm>
              <a:custGeom>
                <a:avLst/>
                <a:gdLst/>
                <a:ahLst/>
                <a:cxnLst/>
                <a:rect l="l" t="t" r="r" b="b"/>
                <a:pathLst>
                  <a:path w="539" h="761" extrusionOk="0">
                    <a:moveTo>
                      <a:pt x="254" y="1"/>
                    </a:moveTo>
                    <a:cubicBezTo>
                      <a:pt x="127" y="1"/>
                      <a:pt x="32" y="96"/>
                      <a:pt x="0" y="222"/>
                    </a:cubicBezTo>
                    <a:cubicBezTo>
                      <a:pt x="159" y="412"/>
                      <a:pt x="285" y="571"/>
                      <a:pt x="412" y="761"/>
                    </a:cubicBezTo>
                    <a:cubicBezTo>
                      <a:pt x="475" y="666"/>
                      <a:pt x="539" y="539"/>
                      <a:pt x="539" y="412"/>
                    </a:cubicBezTo>
                    <a:cubicBezTo>
                      <a:pt x="539" y="191"/>
                      <a:pt x="412"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907;p23"/>
              <p:cNvSpPr/>
              <p:nvPr/>
            </p:nvSpPr>
            <p:spPr>
              <a:xfrm>
                <a:off x="6014269" y="3254212"/>
                <a:ext cx="20384" cy="26851"/>
              </a:xfrm>
              <a:custGeom>
                <a:avLst/>
                <a:gdLst/>
                <a:ahLst/>
                <a:cxnLst/>
                <a:rect l="l" t="t" r="r" b="b"/>
                <a:pathLst>
                  <a:path w="602" h="793" extrusionOk="0">
                    <a:moveTo>
                      <a:pt x="317" y="1"/>
                    </a:moveTo>
                    <a:cubicBezTo>
                      <a:pt x="127" y="1"/>
                      <a:pt x="0" y="191"/>
                      <a:pt x="0" y="412"/>
                    </a:cubicBezTo>
                    <a:cubicBezTo>
                      <a:pt x="0" y="634"/>
                      <a:pt x="127" y="793"/>
                      <a:pt x="317" y="793"/>
                    </a:cubicBezTo>
                    <a:cubicBezTo>
                      <a:pt x="475" y="793"/>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908;p23"/>
              <p:cNvSpPr/>
              <p:nvPr/>
            </p:nvSpPr>
            <p:spPr>
              <a:xfrm>
                <a:off x="5994935" y="3282113"/>
                <a:ext cx="18284" cy="19334"/>
              </a:xfrm>
              <a:custGeom>
                <a:avLst/>
                <a:gdLst/>
                <a:ahLst/>
                <a:cxnLst/>
                <a:rect l="l" t="t" r="r" b="b"/>
                <a:pathLst>
                  <a:path w="540" h="571" extrusionOk="0">
                    <a:moveTo>
                      <a:pt x="254" y="0"/>
                    </a:moveTo>
                    <a:cubicBezTo>
                      <a:pt x="159" y="0"/>
                      <a:pt x="33" y="95"/>
                      <a:pt x="1" y="222"/>
                    </a:cubicBezTo>
                    <a:cubicBezTo>
                      <a:pt x="96" y="380"/>
                      <a:pt x="159" y="475"/>
                      <a:pt x="159" y="475"/>
                    </a:cubicBezTo>
                    <a:cubicBezTo>
                      <a:pt x="191" y="539"/>
                      <a:pt x="286" y="570"/>
                      <a:pt x="349" y="570"/>
                    </a:cubicBezTo>
                    <a:lnTo>
                      <a:pt x="539" y="475"/>
                    </a:lnTo>
                    <a:cubicBezTo>
                      <a:pt x="539" y="444"/>
                      <a:pt x="539" y="412"/>
                      <a:pt x="539" y="380"/>
                    </a:cubicBezTo>
                    <a:cubicBezTo>
                      <a:pt x="539" y="159"/>
                      <a:pt x="413"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909;p23"/>
              <p:cNvSpPr/>
              <p:nvPr/>
            </p:nvSpPr>
            <p:spPr>
              <a:xfrm>
                <a:off x="6036786" y="3282113"/>
                <a:ext cx="12901" cy="6467"/>
              </a:xfrm>
              <a:custGeom>
                <a:avLst/>
                <a:gdLst/>
                <a:ahLst/>
                <a:cxnLst/>
                <a:rect l="l" t="t" r="r" b="b"/>
                <a:pathLst>
                  <a:path w="381" h="191" extrusionOk="0">
                    <a:moveTo>
                      <a:pt x="253" y="0"/>
                    </a:moveTo>
                    <a:cubicBezTo>
                      <a:pt x="158" y="0"/>
                      <a:pt x="63" y="64"/>
                      <a:pt x="0" y="190"/>
                    </a:cubicBezTo>
                    <a:lnTo>
                      <a:pt x="380" y="32"/>
                    </a:lnTo>
                    <a:cubicBezTo>
                      <a:pt x="348" y="0"/>
                      <a:pt x="285" y="0"/>
                      <a:pt x="25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910;p23"/>
              <p:cNvSpPr/>
              <p:nvPr/>
            </p:nvSpPr>
            <p:spPr>
              <a:xfrm>
                <a:off x="5892000" y="2722373"/>
                <a:ext cx="16117" cy="11817"/>
              </a:xfrm>
              <a:custGeom>
                <a:avLst/>
                <a:gdLst/>
                <a:ahLst/>
                <a:cxnLst/>
                <a:rect l="l" t="t" r="r" b="b"/>
                <a:pathLst>
                  <a:path w="476" h="349" extrusionOk="0">
                    <a:moveTo>
                      <a:pt x="1" y="0"/>
                    </a:moveTo>
                    <a:cubicBezTo>
                      <a:pt x="1" y="190"/>
                      <a:pt x="127" y="348"/>
                      <a:pt x="254" y="348"/>
                    </a:cubicBezTo>
                    <a:cubicBezTo>
                      <a:pt x="349" y="348"/>
                      <a:pt x="412" y="285"/>
                      <a:pt x="476" y="222"/>
                    </a:cubicBezTo>
                    <a:cubicBezTo>
                      <a:pt x="286" y="190"/>
                      <a:pt x="127" y="95"/>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911;p23"/>
              <p:cNvSpPr/>
              <p:nvPr/>
            </p:nvSpPr>
            <p:spPr>
              <a:xfrm>
                <a:off x="5934901" y="2719156"/>
                <a:ext cx="17201" cy="15034"/>
              </a:xfrm>
              <a:custGeom>
                <a:avLst/>
                <a:gdLst/>
                <a:ahLst/>
                <a:cxnLst/>
                <a:rect l="l" t="t" r="r" b="b"/>
                <a:pathLst>
                  <a:path w="508" h="444" extrusionOk="0">
                    <a:moveTo>
                      <a:pt x="507" y="0"/>
                    </a:moveTo>
                    <a:cubicBezTo>
                      <a:pt x="349" y="127"/>
                      <a:pt x="191" y="222"/>
                      <a:pt x="1" y="285"/>
                    </a:cubicBezTo>
                    <a:cubicBezTo>
                      <a:pt x="64" y="380"/>
                      <a:pt x="127" y="443"/>
                      <a:pt x="222" y="443"/>
                    </a:cubicBezTo>
                    <a:cubicBezTo>
                      <a:pt x="381" y="443"/>
                      <a:pt x="507" y="253"/>
                      <a:pt x="507" y="32"/>
                    </a:cubicBezTo>
                    <a:lnTo>
                      <a:pt x="50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912;p23"/>
              <p:cNvSpPr/>
              <p:nvPr/>
            </p:nvSpPr>
            <p:spPr>
              <a:xfrm>
                <a:off x="5912384" y="2734156"/>
                <a:ext cx="19334" cy="26851"/>
              </a:xfrm>
              <a:custGeom>
                <a:avLst/>
                <a:gdLst/>
                <a:ahLst/>
                <a:cxnLst/>
                <a:rect l="l" t="t" r="r" b="b"/>
                <a:pathLst>
                  <a:path w="571" h="793" extrusionOk="0">
                    <a:moveTo>
                      <a:pt x="286" y="0"/>
                    </a:moveTo>
                    <a:cubicBezTo>
                      <a:pt x="127" y="0"/>
                      <a:pt x="0" y="159"/>
                      <a:pt x="0" y="380"/>
                    </a:cubicBezTo>
                    <a:cubicBezTo>
                      <a:pt x="0"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913;p23"/>
              <p:cNvSpPr/>
              <p:nvPr/>
            </p:nvSpPr>
            <p:spPr>
              <a:xfrm>
                <a:off x="5953118" y="2734156"/>
                <a:ext cx="20418" cy="26851"/>
              </a:xfrm>
              <a:custGeom>
                <a:avLst/>
                <a:gdLst/>
                <a:ahLst/>
                <a:cxnLst/>
                <a:rect l="l" t="t" r="r" b="b"/>
                <a:pathLst>
                  <a:path w="603" h="793" extrusionOk="0">
                    <a:moveTo>
                      <a:pt x="318" y="0"/>
                    </a:moveTo>
                    <a:cubicBezTo>
                      <a:pt x="128" y="0"/>
                      <a:pt x="1" y="159"/>
                      <a:pt x="1" y="380"/>
                    </a:cubicBezTo>
                    <a:cubicBezTo>
                      <a:pt x="1" y="602"/>
                      <a:pt x="159" y="792"/>
                      <a:pt x="318" y="792"/>
                    </a:cubicBezTo>
                    <a:cubicBezTo>
                      <a:pt x="476" y="792"/>
                      <a:pt x="603" y="602"/>
                      <a:pt x="603" y="380"/>
                    </a:cubicBezTo>
                    <a:cubicBezTo>
                      <a:pt x="603" y="159"/>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914;p23"/>
              <p:cNvSpPr/>
              <p:nvPr/>
            </p:nvSpPr>
            <p:spPr>
              <a:xfrm>
                <a:off x="5890951" y="3199528"/>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75" y="792"/>
                      <a:pt x="602" y="634"/>
                      <a:pt x="602" y="412"/>
                    </a:cubicBezTo>
                    <a:cubicBezTo>
                      <a:pt x="602" y="191"/>
                      <a:pt x="475"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915;p23"/>
              <p:cNvSpPr/>
              <p:nvPr/>
            </p:nvSpPr>
            <p:spPr>
              <a:xfrm>
                <a:off x="5932768"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916;p23"/>
              <p:cNvSpPr/>
              <p:nvPr/>
            </p:nvSpPr>
            <p:spPr>
              <a:xfrm>
                <a:off x="5916684" y="3226345"/>
                <a:ext cx="10734" cy="3251"/>
              </a:xfrm>
              <a:custGeom>
                <a:avLst/>
                <a:gdLst/>
                <a:ahLst/>
                <a:cxnLst/>
                <a:rect l="l" t="t" r="r" b="b"/>
                <a:pathLst>
                  <a:path w="317" h="96" extrusionOk="0">
                    <a:moveTo>
                      <a:pt x="159" y="0"/>
                    </a:moveTo>
                    <a:cubicBezTo>
                      <a:pt x="95" y="0"/>
                      <a:pt x="63" y="32"/>
                      <a:pt x="0" y="64"/>
                    </a:cubicBezTo>
                    <a:lnTo>
                      <a:pt x="63" y="64"/>
                    </a:lnTo>
                    <a:cubicBezTo>
                      <a:pt x="159" y="64"/>
                      <a:pt x="254" y="64"/>
                      <a:pt x="317" y="95"/>
                    </a:cubicBezTo>
                    <a:cubicBezTo>
                      <a:pt x="285" y="32"/>
                      <a:pt x="222"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917;p23"/>
              <p:cNvSpPr/>
              <p:nvPr/>
            </p:nvSpPr>
            <p:spPr>
              <a:xfrm>
                <a:off x="5953118" y="3226345"/>
                <a:ext cx="20418" cy="26851"/>
              </a:xfrm>
              <a:custGeom>
                <a:avLst/>
                <a:gdLst/>
                <a:ahLst/>
                <a:cxnLst/>
                <a:rect l="l" t="t" r="r" b="b"/>
                <a:pathLst>
                  <a:path w="603" h="793" extrusionOk="0">
                    <a:moveTo>
                      <a:pt x="318" y="0"/>
                    </a:moveTo>
                    <a:cubicBezTo>
                      <a:pt x="128" y="0"/>
                      <a:pt x="1" y="190"/>
                      <a:pt x="1" y="412"/>
                    </a:cubicBezTo>
                    <a:cubicBezTo>
                      <a:pt x="1" y="444"/>
                      <a:pt x="33" y="444"/>
                      <a:pt x="33" y="475"/>
                    </a:cubicBezTo>
                    <a:cubicBezTo>
                      <a:pt x="159" y="570"/>
                      <a:pt x="286" y="697"/>
                      <a:pt x="381" y="792"/>
                    </a:cubicBezTo>
                    <a:cubicBezTo>
                      <a:pt x="508" y="760"/>
                      <a:pt x="603" y="602"/>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918;p23"/>
              <p:cNvSpPr/>
              <p:nvPr/>
            </p:nvSpPr>
            <p:spPr>
              <a:xfrm>
                <a:off x="5809450" y="2661222"/>
                <a:ext cx="19334" cy="18284"/>
              </a:xfrm>
              <a:custGeom>
                <a:avLst/>
                <a:gdLst/>
                <a:ahLst/>
                <a:cxnLst/>
                <a:rect l="l" t="t" r="r" b="b"/>
                <a:pathLst>
                  <a:path w="571" h="540" extrusionOk="0">
                    <a:moveTo>
                      <a:pt x="570" y="1"/>
                    </a:moveTo>
                    <a:lnTo>
                      <a:pt x="0" y="223"/>
                    </a:lnTo>
                    <a:cubicBezTo>
                      <a:pt x="32" y="381"/>
                      <a:pt x="159" y="539"/>
                      <a:pt x="285" y="539"/>
                    </a:cubicBezTo>
                    <a:cubicBezTo>
                      <a:pt x="444" y="539"/>
                      <a:pt x="570" y="349"/>
                      <a:pt x="570" y="128"/>
                    </a:cubicBezTo>
                    <a:cubicBezTo>
                      <a:pt x="570" y="64"/>
                      <a:pt x="570" y="33"/>
                      <a:pt x="5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919;p23"/>
              <p:cNvSpPr/>
              <p:nvPr/>
            </p:nvSpPr>
            <p:spPr>
              <a:xfrm>
                <a:off x="5829800" y="2679473"/>
                <a:ext cx="20418" cy="26817"/>
              </a:xfrm>
              <a:custGeom>
                <a:avLst/>
                <a:gdLst/>
                <a:ahLst/>
                <a:cxnLst/>
                <a:rect l="l" t="t" r="r" b="b"/>
                <a:pathLst>
                  <a:path w="603" h="792"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920;p23"/>
              <p:cNvSpPr/>
              <p:nvPr/>
            </p:nvSpPr>
            <p:spPr>
              <a:xfrm>
                <a:off x="5809450"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921;p23"/>
              <p:cNvSpPr/>
              <p:nvPr/>
            </p:nvSpPr>
            <p:spPr>
              <a:xfrm>
                <a:off x="5851267"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922;p23"/>
              <p:cNvSpPr/>
              <p:nvPr/>
            </p:nvSpPr>
            <p:spPr>
              <a:xfrm>
                <a:off x="5829800" y="2734156"/>
                <a:ext cx="20418" cy="26851"/>
              </a:xfrm>
              <a:custGeom>
                <a:avLst/>
                <a:gdLst/>
                <a:ahLst/>
                <a:cxnLst/>
                <a:rect l="l" t="t" r="r" b="b"/>
                <a:pathLst>
                  <a:path w="603" h="793"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923;p23"/>
              <p:cNvSpPr/>
              <p:nvPr/>
            </p:nvSpPr>
            <p:spPr>
              <a:xfrm>
                <a:off x="5871651"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3" y="792"/>
                      <a:pt x="570" y="602"/>
                      <a:pt x="570" y="380"/>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924;p23"/>
              <p:cNvSpPr/>
              <p:nvPr/>
            </p:nvSpPr>
            <p:spPr>
              <a:xfrm>
                <a:off x="5809450"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925;p23"/>
              <p:cNvSpPr/>
              <p:nvPr/>
            </p:nvSpPr>
            <p:spPr>
              <a:xfrm>
                <a:off x="5851267"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926;p23"/>
              <p:cNvSpPr/>
              <p:nvPr/>
            </p:nvSpPr>
            <p:spPr>
              <a:xfrm>
                <a:off x="5829800" y="3226345"/>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927;p23"/>
              <p:cNvSpPr/>
              <p:nvPr/>
            </p:nvSpPr>
            <p:spPr>
              <a:xfrm>
                <a:off x="5871651" y="3226345"/>
                <a:ext cx="19334" cy="23634"/>
              </a:xfrm>
              <a:custGeom>
                <a:avLst/>
                <a:gdLst/>
                <a:ahLst/>
                <a:cxnLst/>
                <a:rect l="l" t="t" r="r" b="b"/>
                <a:pathLst>
                  <a:path w="571" h="698" extrusionOk="0">
                    <a:moveTo>
                      <a:pt x="285" y="0"/>
                    </a:moveTo>
                    <a:cubicBezTo>
                      <a:pt x="127" y="0"/>
                      <a:pt x="0" y="190"/>
                      <a:pt x="0" y="412"/>
                    </a:cubicBezTo>
                    <a:cubicBezTo>
                      <a:pt x="0" y="539"/>
                      <a:pt x="32" y="634"/>
                      <a:pt x="95" y="697"/>
                    </a:cubicBezTo>
                    <a:cubicBezTo>
                      <a:pt x="222" y="570"/>
                      <a:pt x="412" y="444"/>
                      <a:pt x="570" y="317"/>
                    </a:cubicBezTo>
                    <a:cubicBezTo>
                      <a:pt x="538" y="159"/>
                      <a:pt x="412"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928;p23"/>
              <p:cNvSpPr/>
              <p:nvPr/>
            </p:nvSpPr>
            <p:spPr>
              <a:xfrm>
                <a:off x="5809450" y="3254212"/>
                <a:ext cx="19334" cy="26851"/>
              </a:xfrm>
              <a:custGeom>
                <a:avLst/>
                <a:gdLst/>
                <a:ahLst/>
                <a:cxnLst/>
                <a:rect l="l" t="t" r="r" b="b"/>
                <a:pathLst>
                  <a:path w="571" h="793" extrusionOk="0">
                    <a:moveTo>
                      <a:pt x="285" y="1"/>
                    </a:moveTo>
                    <a:cubicBezTo>
                      <a:pt x="127" y="1"/>
                      <a:pt x="0" y="191"/>
                      <a:pt x="0" y="412"/>
                    </a:cubicBezTo>
                    <a:cubicBezTo>
                      <a:pt x="0" y="634"/>
                      <a:pt x="127" y="793"/>
                      <a:pt x="285" y="793"/>
                    </a:cubicBezTo>
                    <a:cubicBezTo>
                      <a:pt x="444" y="793"/>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929;p23"/>
              <p:cNvSpPr/>
              <p:nvPr/>
            </p:nvSpPr>
            <p:spPr>
              <a:xfrm>
                <a:off x="5851267" y="3254212"/>
                <a:ext cx="16117" cy="21501"/>
              </a:xfrm>
              <a:custGeom>
                <a:avLst/>
                <a:gdLst/>
                <a:ahLst/>
                <a:cxnLst/>
                <a:rect l="l" t="t" r="r" b="b"/>
                <a:pathLst>
                  <a:path w="476" h="635" extrusionOk="0">
                    <a:moveTo>
                      <a:pt x="285" y="1"/>
                    </a:moveTo>
                    <a:cubicBezTo>
                      <a:pt x="127" y="1"/>
                      <a:pt x="0" y="191"/>
                      <a:pt x="0" y="412"/>
                    </a:cubicBezTo>
                    <a:cubicBezTo>
                      <a:pt x="0" y="476"/>
                      <a:pt x="0" y="571"/>
                      <a:pt x="32" y="634"/>
                    </a:cubicBezTo>
                    <a:cubicBezTo>
                      <a:pt x="159" y="444"/>
                      <a:pt x="317" y="286"/>
                      <a:pt x="475" y="96"/>
                    </a:cubicBezTo>
                    <a:cubicBezTo>
                      <a:pt x="412" y="32"/>
                      <a:pt x="349"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930;p23"/>
              <p:cNvSpPr/>
              <p:nvPr/>
            </p:nvSpPr>
            <p:spPr>
              <a:xfrm>
                <a:off x="5829800" y="3282113"/>
                <a:ext cx="16117" cy="18657"/>
              </a:xfrm>
              <a:custGeom>
                <a:avLst/>
                <a:gdLst/>
                <a:ahLst/>
                <a:cxnLst/>
                <a:rect l="l" t="t" r="r" b="b"/>
                <a:pathLst>
                  <a:path w="476" h="551" extrusionOk="0">
                    <a:moveTo>
                      <a:pt x="286" y="0"/>
                    </a:moveTo>
                    <a:cubicBezTo>
                      <a:pt x="128" y="0"/>
                      <a:pt x="1" y="159"/>
                      <a:pt x="1" y="380"/>
                    </a:cubicBezTo>
                    <a:cubicBezTo>
                      <a:pt x="1" y="444"/>
                      <a:pt x="1" y="507"/>
                      <a:pt x="33" y="539"/>
                    </a:cubicBezTo>
                    <a:cubicBezTo>
                      <a:pt x="50" y="547"/>
                      <a:pt x="69" y="551"/>
                      <a:pt x="89" y="551"/>
                    </a:cubicBezTo>
                    <a:cubicBezTo>
                      <a:pt x="142" y="551"/>
                      <a:pt x="199" y="522"/>
                      <a:pt x="223" y="475"/>
                    </a:cubicBezTo>
                    <a:cubicBezTo>
                      <a:pt x="223" y="475"/>
                      <a:pt x="318" y="317"/>
                      <a:pt x="476" y="64"/>
                    </a:cubicBezTo>
                    <a:cubicBezTo>
                      <a:pt x="444" y="32"/>
                      <a:pt x="381"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931;p23"/>
              <p:cNvSpPr/>
              <p:nvPr/>
            </p:nvSpPr>
            <p:spPr>
              <a:xfrm>
                <a:off x="5752599" y="2686956"/>
                <a:ext cx="15068" cy="19334"/>
              </a:xfrm>
              <a:custGeom>
                <a:avLst/>
                <a:gdLst/>
                <a:ahLst/>
                <a:cxnLst/>
                <a:rect l="l" t="t" r="r" b="b"/>
                <a:pathLst>
                  <a:path w="445" h="571" extrusionOk="0">
                    <a:moveTo>
                      <a:pt x="412" y="1"/>
                    </a:moveTo>
                    <a:lnTo>
                      <a:pt x="96" y="128"/>
                    </a:lnTo>
                    <a:cubicBezTo>
                      <a:pt x="32" y="159"/>
                      <a:pt x="1" y="223"/>
                      <a:pt x="32" y="286"/>
                    </a:cubicBezTo>
                    <a:cubicBezTo>
                      <a:pt x="32" y="286"/>
                      <a:pt x="96" y="413"/>
                      <a:pt x="191" y="571"/>
                    </a:cubicBezTo>
                    <a:cubicBezTo>
                      <a:pt x="317" y="571"/>
                      <a:pt x="444" y="381"/>
                      <a:pt x="444" y="159"/>
                    </a:cubicBezTo>
                    <a:cubicBezTo>
                      <a:pt x="444" y="96"/>
                      <a:pt x="444" y="33"/>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932;p23"/>
              <p:cNvSpPr/>
              <p:nvPr/>
            </p:nvSpPr>
            <p:spPr>
              <a:xfrm>
                <a:off x="5790150"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933;p23"/>
              <p:cNvSpPr/>
              <p:nvPr/>
            </p:nvSpPr>
            <p:spPr>
              <a:xfrm>
                <a:off x="5768682" y="2706256"/>
                <a:ext cx="20418" cy="27935"/>
              </a:xfrm>
              <a:custGeom>
                <a:avLst/>
                <a:gdLst/>
                <a:ahLst/>
                <a:cxnLst/>
                <a:rect l="l" t="t" r="r" b="b"/>
                <a:pathLst>
                  <a:path w="603" h="825" extrusionOk="0">
                    <a:moveTo>
                      <a:pt x="286" y="1"/>
                    </a:moveTo>
                    <a:cubicBezTo>
                      <a:pt x="128" y="1"/>
                      <a:pt x="1" y="191"/>
                      <a:pt x="1" y="413"/>
                    </a:cubicBezTo>
                    <a:cubicBezTo>
                      <a:pt x="1" y="634"/>
                      <a:pt x="128" y="824"/>
                      <a:pt x="286" y="824"/>
                    </a:cubicBezTo>
                    <a:cubicBezTo>
                      <a:pt x="444" y="824"/>
                      <a:pt x="571" y="634"/>
                      <a:pt x="571" y="413"/>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934;p23"/>
              <p:cNvSpPr/>
              <p:nvPr/>
            </p:nvSpPr>
            <p:spPr>
              <a:xfrm>
                <a:off x="5790150"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935;p23"/>
              <p:cNvSpPr/>
              <p:nvPr/>
            </p:nvSpPr>
            <p:spPr>
              <a:xfrm>
                <a:off x="5768682" y="3199528"/>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936;p23"/>
              <p:cNvSpPr/>
              <p:nvPr/>
            </p:nvSpPr>
            <p:spPr>
              <a:xfrm>
                <a:off x="5757983" y="3232779"/>
                <a:ext cx="9684" cy="21467"/>
              </a:xfrm>
              <a:custGeom>
                <a:avLst/>
                <a:gdLst/>
                <a:ahLst/>
                <a:cxnLst/>
                <a:rect l="l" t="t" r="r" b="b"/>
                <a:pathLst>
                  <a:path w="286" h="634" extrusionOk="0">
                    <a:moveTo>
                      <a:pt x="222" y="0"/>
                    </a:moveTo>
                    <a:cubicBezTo>
                      <a:pt x="158" y="222"/>
                      <a:pt x="63" y="475"/>
                      <a:pt x="0" y="634"/>
                    </a:cubicBezTo>
                    <a:cubicBezTo>
                      <a:pt x="158" y="634"/>
                      <a:pt x="285" y="444"/>
                      <a:pt x="285" y="222"/>
                    </a:cubicBezTo>
                    <a:cubicBezTo>
                      <a:pt x="285" y="127"/>
                      <a:pt x="253" y="64"/>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937;p23"/>
              <p:cNvSpPr/>
              <p:nvPr/>
            </p:nvSpPr>
            <p:spPr>
              <a:xfrm>
                <a:off x="5790150"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938;p23"/>
              <p:cNvSpPr/>
              <p:nvPr/>
            </p:nvSpPr>
            <p:spPr>
              <a:xfrm>
                <a:off x="5768682" y="3254212"/>
                <a:ext cx="20418" cy="25767"/>
              </a:xfrm>
              <a:custGeom>
                <a:avLst/>
                <a:gdLst/>
                <a:ahLst/>
                <a:cxnLst/>
                <a:rect l="l" t="t" r="r" b="b"/>
                <a:pathLst>
                  <a:path w="603" h="761" extrusionOk="0">
                    <a:moveTo>
                      <a:pt x="286" y="1"/>
                    </a:moveTo>
                    <a:cubicBezTo>
                      <a:pt x="128" y="1"/>
                      <a:pt x="1" y="191"/>
                      <a:pt x="1" y="412"/>
                    </a:cubicBezTo>
                    <a:cubicBezTo>
                      <a:pt x="1" y="476"/>
                      <a:pt x="32" y="571"/>
                      <a:pt x="64" y="634"/>
                    </a:cubicBezTo>
                    <a:lnTo>
                      <a:pt x="413" y="761"/>
                    </a:lnTo>
                    <a:cubicBezTo>
                      <a:pt x="508" y="698"/>
                      <a:pt x="571" y="571"/>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939;p23"/>
              <p:cNvSpPr/>
              <p:nvPr/>
            </p:nvSpPr>
            <p:spPr>
              <a:xfrm>
                <a:off x="5793366" y="3282113"/>
                <a:ext cx="15034" cy="9684"/>
              </a:xfrm>
              <a:custGeom>
                <a:avLst/>
                <a:gdLst/>
                <a:ahLst/>
                <a:cxnLst/>
                <a:rect l="l" t="t" r="r" b="b"/>
                <a:pathLst>
                  <a:path w="444" h="286" extrusionOk="0">
                    <a:moveTo>
                      <a:pt x="190" y="0"/>
                    </a:moveTo>
                    <a:cubicBezTo>
                      <a:pt x="95" y="0"/>
                      <a:pt x="32" y="32"/>
                      <a:pt x="0" y="95"/>
                    </a:cubicBezTo>
                    <a:lnTo>
                      <a:pt x="444" y="285"/>
                    </a:lnTo>
                    <a:cubicBezTo>
                      <a:pt x="412" y="95"/>
                      <a:pt x="317" y="0"/>
                      <a:pt x="1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940;p23"/>
              <p:cNvSpPr/>
              <p:nvPr/>
            </p:nvSpPr>
            <p:spPr>
              <a:xfrm>
                <a:off x="5645364" y="2816707"/>
                <a:ext cx="19334" cy="26851"/>
              </a:xfrm>
              <a:custGeom>
                <a:avLst/>
                <a:gdLst/>
                <a:ahLst/>
                <a:cxnLst/>
                <a:rect l="l" t="t" r="r" b="b"/>
                <a:pathLst>
                  <a:path w="571" h="793" extrusionOk="0">
                    <a:moveTo>
                      <a:pt x="254" y="1"/>
                    </a:moveTo>
                    <a:cubicBezTo>
                      <a:pt x="96" y="33"/>
                      <a:pt x="1" y="191"/>
                      <a:pt x="1" y="381"/>
                    </a:cubicBezTo>
                    <a:cubicBezTo>
                      <a:pt x="1" y="603"/>
                      <a:pt x="128" y="793"/>
                      <a:pt x="286" y="793"/>
                    </a:cubicBezTo>
                    <a:cubicBezTo>
                      <a:pt x="444" y="793"/>
                      <a:pt x="571" y="603"/>
                      <a:pt x="571" y="381"/>
                    </a:cubicBezTo>
                    <a:cubicBezTo>
                      <a:pt x="571" y="223"/>
                      <a:pt x="508" y="96"/>
                      <a:pt x="413" y="33"/>
                    </a:cubicBezTo>
                    <a:cubicBezTo>
                      <a:pt x="349" y="1"/>
                      <a:pt x="286"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941;p23"/>
              <p:cNvSpPr/>
              <p:nvPr/>
            </p:nvSpPr>
            <p:spPr>
              <a:xfrm>
                <a:off x="5687181" y="2819924"/>
                <a:ext cx="19368" cy="23634"/>
              </a:xfrm>
              <a:custGeom>
                <a:avLst/>
                <a:gdLst/>
                <a:ahLst/>
                <a:cxnLst/>
                <a:rect l="l" t="t" r="r" b="b"/>
                <a:pathLst>
                  <a:path w="572" h="698" extrusionOk="0">
                    <a:moveTo>
                      <a:pt x="64" y="1"/>
                    </a:moveTo>
                    <a:cubicBezTo>
                      <a:pt x="33" y="96"/>
                      <a:pt x="1" y="191"/>
                      <a:pt x="1" y="286"/>
                    </a:cubicBezTo>
                    <a:cubicBezTo>
                      <a:pt x="1" y="508"/>
                      <a:pt x="128" y="698"/>
                      <a:pt x="286" y="698"/>
                    </a:cubicBezTo>
                    <a:cubicBezTo>
                      <a:pt x="444" y="698"/>
                      <a:pt x="571" y="508"/>
                      <a:pt x="571" y="286"/>
                    </a:cubicBezTo>
                    <a:cubicBezTo>
                      <a:pt x="571" y="191"/>
                      <a:pt x="539" y="64"/>
                      <a:pt x="476" y="1"/>
                    </a:cubicBezTo>
                    <a:cubicBezTo>
                      <a:pt x="392" y="1"/>
                      <a:pt x="307" y="15"/>
                      <a:pt x="213" y="15"/>
                    </a:cubicBezTo>
                    <a:cubicBezTo>
                      <a:pt x="166" y="15"/>
                      <a:pt x="117" y="1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942;p23"/>
              <p:cNvSpPr/>
              <p:nvPr/>
            </p:nvSpPr>
            <p:spPr>
              <a:xfrm>
                <a:off x="5665748" y="2843524"/>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943;p23"/>
              <p:cNvSpPr/>
              <p:nvPr/>
            </p:nvSpPr>
            <p:spPr>
              <a:xfrm>
                <a:off x="5707565"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944;p23"/>
              <p:cNvSpPr/>
              <p:nvPr/>
            </p:nvSpPr>
            <p:spPr>
              <a:xfrm>
                <a:off x="5645364" y="2870341"/>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945;p23"/>
              <p:cNvSpPr/>
              <p:nvPr/>
            </p:nvSpPr>
            <p:spPr>
              <a:xfrm>
                <a:off x="5687181"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946;p23"/>
              <p:cNvSpPr/>
              <p:nvPr/>
            </p:nvSpPr>
            <p:spPr>
              <a:xfrm>
                <a:off x="5665748" y="2898208"/>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947;p23"/>
              <p:cNvSpPr/>
              <p:nvPr/>
            </p:nvSpPr>
            <p:spPr>
              <a:xfrm>
                <a:off x="5707565"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948;p23"/>
              <p:cNvSpPr/>
              <p:nvPr/>
            </p:nvSpPr>
            <p:spPr>
              <a:xfrm>
                <a:off x="5647531" y="2925025"/>
                <a:ext cx="17167" cy="24684"/>
              </a:xfrm>
              <a:custGeom>
                <a:avLst/>
                <a:gdLst/>
                <a:ahLst/>
                <a:cxnLst/>
                <a:rect l="l" t="t" r="r" b="b"/>
                <a:pathLst>
                  <a:path w="507" h="729" extrusionOk="0">
                    <a:moveTo>
                      <a:pt x="222" y="0"/>
                    </a:moveTo>
                    <a:cubicBezTo>
                      <a:pt x="127" y="0"/>
                      <a:pt x="32" y="95"/>
                      <a:pt x="0" y="190"/>
                    </a:cubicBezTo>
                    <a:cubicBezTo>
                      <a:pt x="159" y="349"/>
                      <a:pt x="285" y="539"/>
                      <a:pt x="412" y="729"/>
                    </a:cubicBezTo>
                    <a:cubicBezTo>
                      <a:pt x="475" y="634"/>
                      <a:pt x="507" y="539"/>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949;p23"/>
              <p:cNvSpPr/>
              <p:nvPr/>
            </p:nvSpPr>
            <p:spPr>
              <a:xfrm>
                <a:off x="5687181"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950;p23"/>
              <p:cNvSpPr/>
              <p:nvPr/>
            </p:nvSpPr>
            <p:spPr>
              <a:xfrm>
                <a:off x="5667881" y="2952892"/>
                <a:ext cx="18284" cy="27935"/>
              </a:xfrm>
              <a:custGeom>
                <a:avLst/>
                <a:gdLst/>
                <a:ahLst/>
                <a:cxnLst/>
                <a:rect l="l" t="t" r="r" b="b"/>
                <a:pathLst>
                  <a:path w="540" h="825" extrusionOk="0">
                    <a:moveTo>
                      <a:pt x="254" y="1"/>
                    </a:moveTo>
                    <a:cubicBezTo>
                      <a:pt x="128" y="1"/>
                      <a:pt x="33" y="96"/>
                      <a:pt x="1" y="223"/>
                    </a:cubicBezTo>
                    <a:cubicBezTo>
                      <a:pt x="64" y="381"/>
                      <a:pt x="128" y="603"/>
                      <a:pt x="128" y="793"/>
                    </a:cubicBezTo>
                    <a:cubicBezTo>
                      <a:pt x="159" y="793"/>
                      <a:pt x="191" y="824"/>
                      <a:pt x="254" y="824"/>
                    </a:cubicBezTo>
                    <a:cubicBezTo>
                      <a:pt x="413" y="824"/>
                      <a:pt x="539" y="634"/>
                      <a:pt x="539" y="413"/>
                    </a:cubicBezTo>
                    <a:cubicBezTo>
                      <a:pt x="539" y="191"/>
                      <a:pt x="413"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951;p23"/>
              <p:cNvSpPr/>
              <p:nvPr/>
            </p:nvSpPr>
            <p:spPr>
              <a:xfrm>
                <a:off x="5707565" y="2952892"/>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952;p23"/>
              <p:cNvSpPr/>
              <p:nvPr/>
            </p:nvSpPr>
            <p:spPr>
              <a:xfrm>
                <a:off x="5687181"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953;p23"/>
              <p:cNvSpPr/>
              <p:nvPr/>
            </p:nvSpPr>
            <p:spPr>
              <a:xfrm>
                <a:off x="5665748" y="3007576"/>
                <a:ext cx="20418" cy="27935"/>
              </a:xfrm>
              <a:custGeom>
                <a:avLst/>
                <a:gdLst/>
                <a:ahLst/>
                <a:cxnLst/>
                <a:rect l="l" t="t" r="r" b="b"/>
                <a:pathLst>
                  <a:path w="603" h="825" extrusionOk="0">
                    <a:moveTo>
                      <a:pt x="317" y="1"/>
                    </a:moveTo>
                    <a:cubicBezTo>
                      <a:pt x="127" y="1"/>
                      <a:pt x="1" y="191"/>
                      <a:pt x="1" y="413"/>
                    </a:cubicBezTo>
                    <a:cubicBezTo>
                      <a:pt x="1" y="634"/>
                      <a:pt x="127" y="824"/>
                      <a:pt x="317" y="824"/>
                    </a:cubicBezTo>
                    <a:cubicBezTo>
                      <a:pt x="476" y="824"/>
                      <a:pt x="602" y="634"/>
                      <a:pt x="602" y="413"/>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954;p23"/>
              <p:cNvSpPr/>
              <p:nvPr/>
            </p:nvSpPr>
            <p:spPr>
              <a:xfrm>
                <a:off x="5707565"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955;p23"/>
              <p:cNvSpPr/>
              <p:nvPr/>
            </p:nvSpPr>
            <p:spPr>
              <a:xfrm>
                <a:off x="5645364" y="3035477"/>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956;p23"/>
              <p:cNvSpPr/>
              <p:nvPr/>
            </p:nvSpPr>
            <p:spPr>
              <a:xfrm>
                <a:off x="5687181"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957;p23"/>
              <p:cNvSpPr/>
              <p:nvPr/>
            </p:nvSpPr>
            <p:spPr>
              <a:xfrm>
                <a:off x="5665748" y="3062294"/>
                <a:ext cx="20418" cy="27901"/>
              </a:xfrm>
              <a:custGeom>
                <a:avLst/>
                <a:gdLst/>
                <a:ahLst/>
                <a:cxnLst/>
                <a:rect l="l" t="t" r="r" b="b"/>
                <a:pathLst>
                  <a:path w="603" h="824" extrusionOk="0">
                    <a:moveTo>
                      <a:pt x="317" y="0"/>
                    </a:moveTo>
                    <a:cubicBezTo>
                      <a:pt x="127" y="0"/>
                      <a:pt x="1" y="190"/>
                      <a:pt x="1" y="412"/>
                    </a:cubicBezTo>
                    <a:cubicBezTo>
                      <a:pt x="1" y="633"/>
                      <a:pt x="127" y="823"/>
                      <a:pt x="317" y="823"/>
                    </a:cubicBezTo>
                    <a:cubicBezTo>
                      <a:pt x="476" y="823"/>
                      <a:pt x="602" y="633"/>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958;p23"/>
              <p:cNvSpPr/>
              <p:nvPr/>
            </p:nvSpPr>
            <p:spPr>
              <a:xfrm>
                <a:off x="5707565"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959;p23"/>
              <p:cNvSpPr/>
              <p:nvPr/>
            </p:nvSpPr>
            <p:spPr>
              <a:xfrm>
                <a:off x="5645364" y="3090160"/>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960;p23"/>
              <p:cNvSpPr/>
              <p:nvPr/>
            </p:nvSpPr>
            <p:spPr>
              <a:xfrm>
                <a:off x="5687181"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961;p23"/>
              <p:cNvSpPr/>
              <p:nvPr/>
            </p:nvSpPr>
            <p:spPr>
              <a:xfrm>
                <a:off x="5665748" y="3116978"/>
                <a:ext cx="20418" cy="23600"/>
              </a:xfrm>
              <a:custGeom>
                <a:avLst/>
                <a:gdLst/>
                <a:ahLst/>
                <a:cxnLst/>
                <a:rect l="l" t="t" r="r" b="b"/>
                <a:pathLst>
                  <a:path w="603" h="697" extrusionOk="0">
                    <a:moveTo>
                      <a:pt x="317" y="0"/>
                    </a:moveTo>
                    <a:cubicBezTo>
                      <a:pt x="127" y="0"/>
                      <a:pt x="1" y="190"/>
                      <a:pt x="1" y="412"/>
                    </a:cubicBezTo>
                    <a:cubicBezTo>
                      <a:pt x="1" y="539"/>
                      <a:pt x="32" y="634"/>
                      <a:pt x="96" y="697"/>
                    </a:cubicBezTo>
                    <a:cubicBezTo>
                      <a:pt x="222" y="697"/>
                      <a:pt x="381" y="665"/>
                      <a:pt x="539" y="665"/>
                    </a:cubicBezTo>
                    <a:cubicBezTo>
                      <a:pt x="571" y="602"/>
                      <a:pt x="602" y="507"/>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962;p23"/>
              <p:cNvSpPr/>
              <p:nvPr/>
            </p:nvSpPr>
            <p:spPr>
              <a:xfrm>
                <a:off x="5707565" y="3116978"/>
                <a:ext cx="20418" cy="25767"/>
              </a:xfrm>
              <a:custGeom>
                <a:avLst/>
                <a:gdLst/>
                <a:ahLst/>
                <a:cxnLst/>
                <a:rect l="l" t="t" r="r" b="b"/>
                <a:pathLst>
                  <a:path w="603" h="761" extrusionOk="0">
                    <a:moveTo>
                      <a:pt x="286" y="0"/>
                    </a:moveTo>
                    <a:cubicBezTo>
                      <a:pt x="127" y="0"/>
                      <a:pt x="1" y="190"/>
                      <a:pt x="1" y="412"/>
                    </a:cubicBezTo>
                    <a:cubicBezTo>
                      <a:pt x="1" y="539"/>
                      <a:pt x="32" y="634"/>
                      <a:pt x="96" y="697"/>
                    </a:cubicBezTo>
                    <a:cubicBezTo>
                      <a:pt x="222" y="729"/>
                      <a:pt x="317" y="729"/>
                      <a:pt x="444" y="760"/>
                    </a:cubicBezTo>
                    <a:cubicBezTo>
                      <a:pt x="539" y="697"/>
                      <a:pt x="602" y="570"/>
                      <a:pt x="602"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963;p23"/>
              <p:cNvSpPr/>
              <p:nvPr/>
            </p:nvSpPr>
            <p:spPr>
              <a:xfrm>
                <a:off x="5632497" y="2812441"/>
                <a:ext cx="8634" cy="3251"/>
              </a:xfrm>
              <a:custGeom>
                <a:avLst/>
                <a:gdLst/>
                <a:ahLst/>
                <a:cxnLst/>
                <a:rect l="l" t="t" r="r" b="b"/>
                <a:pathLst>
                  <a:path w="255" h="96" extrusionOk="0">
                    <a:moveTo>
                      <a:pt x="159" y="0"/>
                    </a:moveTo>
                    <a:cubicBezTo>
                      <a:pt x="96" y="0"/>
                      <a:pt x="33" y="32"/>
                      <a:pt x="1" y="64"/>
                    </a:cubicBezTo>
                    <a:cubicBezTo>
                      <a:pt x="33" y="95"/>
                      <a:pt x="64" y="95"/>
                      <a:pt x="96" y="95"/>
                    </a:cubicBezTo>
                    <a:cubicBezTo>
                      <a:pt x="159" y="95"/>
                      <a:pt x="223" y="64"/>
                      <a:pt x="254" y="32"/>
                    </a:cubicBezTo>
                    <a:cubicBezTo>
                      <a:pt x="191" y="0"/>
                      <a:pt x="159"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964;p23"/>
              <p:cNvSpPr/>
              <p:nvPr/>
            </p:nvSpPr>
            <p:spPr>
              <a:xfrm>
                <a:off x="5622847" y="2836007"/>
                <a:ext cx="1117" cy="1117"/>
              </a:xfrm>
              <a:custGeom>
                <a:avLst/>
                <a:gdLst/>
                <a:ahLst/>
                <a:cxnLst/>
                <a:rect l="l" t="t" r="r" b="b"/>
                <a:pathLst>
                  <a:path w="33" h="33" extrusionOk="0">
                    <a:moveTo>
                      <a:pt x="1" y="33"/>
                    </a:moveTo>
                    <a:cubicBezTo>
                      <a:pt x="1" y="33"/>
                      <a:pt x="33" y="1"/>
                      <a:pt x="3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965;p23"/>
              <p:cNvSpPr/>
              <p:nvPr/>
            </p:nvSpPr>
            <p:spPr>
              <a:xfrm>
                <a:off x="5626064"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966;p23"/>
              <p:cNvSpPr/>
              <p:nvPr/>
            </p:nvSpPr>
            <p:spPr>
              <a:xfrm>
                <a:off x="5604631" y="2870341"/>
                <a:ext cx="20418" cy="27901"/>
              </a:xfrm>
              <a:custGeom>
                <a:avLst/>
                <a:gdLst/>
                <a:ahLst/>
                <a:cxnLst/>
                <a:rect l="l" t="t" r="r" b="b"/>
                <a:pathLst>
                  <a:path w="603" h="824" extrusionOk="0">
                    <a:moveTo>
                      <a:pt x="317" y="0"/>
                    </a:moveTo>
                    <a:cubicBezTo>
                      <a:pt x="127" y="0"/>
                      <a:pt x="0" y="190"/>
                      <a:pt x="0" y="412"/>
                    </a:cubicBezTo>
                    <a:cubicBezTo>
                      <a:pt x="0" y="634"/>
                      <a:pt x="159" y="824"/>
                      <a:pt x="317" y="824"/>
                    </a:cubicBezTo>
                    <a:cubicBezTo>
                      <a:pt x="475" y="824"/>
                      <a:pt x="602" y="634"/>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967;p23"/>
              <p:cNvSpPr/>
              <p:nvPr/>
            </p:nvSpPr>
            <p:spPr>
              <a:xfrm>
                <a:off x="5626064" y="2898208"/>
                <a:ext cx="19334" cy="25767"/>
              </a:xfrm>
              <a:custGeom>
                <a:avLst/>
                <a:gdLst/>
                <a:ahLst/>
                <a:cxnLst/>
                <a:rect l="l" t="t" r="r" b="b"/>
                <a:pathLst>
                  <a:path w="571" h="761" extrusionOk="0">
                    <a:moveTo>
                      <a:pt x="286" y="1"/>
                    </a:moveTo>
                    <a:cubicBezTo>
                      <a:pt x="128" y="1"/>
                      <a:pt x="1" y="191"/>
                      <a:pt x="1" y="412"/>
                    </a:cubicBezTo>
                    <a:cubicBezTo>
                      <a:pt x="1" y="412"/>
                      <a:pt x="1" y="444"/>
                      <a:pt x="1" y="444"/>
                    </a:cubicBezTo>
                    <a:cubicBezTo>
                      <a:pt x="128" y="539"/>
                      <a:pt x="254" y="666"/>
                      <a:pt x="381" y="761"/>
                    </a:cubicBezTo>
                    <a:cubicBezTo>
                      <a:pt x="508" y="697"/>
                      <a:pt x="571" y="571"/>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968;p23"/>
              <p:cNvSpPr/>
              <p:nvPr/>
            </p:nvSpPr>
            <p:spPr>
              <a:xfrm>
                <a:off x="5607847" y="3047260"/>
                <a:ext cx="17201" cy="15068"/>
              </a:xfrm>
              <a:custGeom>
                <a:avLst/>
                <a:gdLst/>
                <a:ahLst/>
                <a:cxnLst/>
                <a:rect l="l" t="t" r="r" b="b"/>
                <a:pathLst>
                  <a:path w="508" h="445" extrusionOk="0">
                    <a:moveTo>
                      <a:pt x="507" y="1"/>
                    </a:moveTo>
                    <a:cubicBezTo>
                      <a:pt x="285" y="159"/>
                      <a:pt x="127" y="254"/>
                      <a:pt x="0" y="317"/>
                    </a:cubicBezTo>
                    <a:cubicBezTo>
                      <a:pt x="64" y="412"/>
                      <a:pt x="127" y="444"/>
                      <a:pt x="222" y="444"/>
                    </a:cubicBezTo>
                    <a:cubicBezTo>
                      <a:pt x="380" y="444"/>
                      <a:pt x="507" y="254"/>
                      <a:pt x="507" y="32"/>
                    </a:cubicBezTo>
                    <a:cubicBezTo>
                      <a:pt x="507" y="32"/>
                      <a:pt x="507" y="1"/>
                      <a:pt x="50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969;p23"/>
              <p:cNvSpPr/>
              <p:nvPr/>
            </p:nvSpPr>
            <p:spPr>
              <a:xfrm>
                <a:off x="5600330" y="3065510"/>
                <a:ext cx="3251" cy="10734"/>
              </a:xfrm>
              <a:custGeom>
                <a:avLst/>
                <a:gdLst/>
                <a:ahLst/>
                <a:cxnLst/>
                <a:rect l="l" t="t" r="r" b="b"/>
                <a:pathLst>
                  <a:path w="96" h="317" extrusionOk="0">
                    <a:moveTo>
                      <a:pt x="1" y="0"/>
                    </a:moveTo>
                    <a:cubicBezTo>
                      <a:pt x="1" y="32"/>
                      <a:pt x="1" y="32"/>
                      <a:pt x="1" y="63"/>
                    </a:cubicBezTo>
                    <a:lnTo>
                      <a:pt x="96" y="317"/>
                    </a:lnTo>
                    <a:cubicBezTo>
                      <a:pt x="96" y="190"/>
                      <a:pt x="64" y="63"/>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970;p23"/>
              <p:cNvSpPr/>
              <p:nvPr/>
            </p:nvSpPr>
            <p:spPr>
              <a:xfrm>
                <a:off x="5626064" y="3062294"/>
                <a:ext cx="19334" cy="27901"/>
              </a:xfrm>
              <a:custGeom>
                <a:avLst/>
                <a:gdLst/>
                <a:ahLst/>
                <a:cxnLst/>
                <a:rect l="l" t="t" r="r" b="b"/>
                <a:pathLst>
                  <a:path w="571" h="824" extrusionOk="0">
                    <a:moveTo>
                      <a:pt x="286" y="0"/>
                    </a:moveTo>
                    <a:cubicBezTo>
                      <a:pt x="128" y="0"/>
                      <a:pt x="1" y="190"/>
                      <a:pt x="1" y="412"/>
                    </a:cubicBezTo>
                    <a:cubicBezTo>
                      <a:pt x="1" y="633"/>
                      <a:pt x="128"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971;p23"/>
              <p:cNvSpPr/>
              <p:nvPr/>
            </p:nvSpPr>
            <p:spPr>
              <a:xfrm>
                <a:off x="5609980" y="3090160"/>
                <a:ext cx="15068" cy="25767"/>
              </a:xfrm>
              <a:custGeom>
                <a:avLst/>
                <a:gdLst/>
                <a:ahLst/>
                <a:cxnLst/>
                <a:rect l="l" t="t" r="r" b="b"/>
                <a:pathLst>
                  <a:path w="445" h="761" extrusionOk="0">
                    <a:moveTo>
                      <a:pt x="159" y="0"/>
                    </a:moveTo>
                    <a:cubicBezTo>
                      <a:pt x="96" y="0"/>
                      <a:pt x="32" y="0"/>
                      <a:pt x="1" y="32"/>
                    </a:cubicBezTo>
                    <a:lnTo>
                      <a:pt x="286" y="761"/>
                    </a:lnTo>
                    <a:cubicBezTo>
                      <a:pt x="381" y="666"/>
                      <a:pt x="444" y="539"/>
                      <a:pt x="444" y="412"/>
                    </a:cubicBezTo>
                    <a:cubicBezTo>
                      <a:pt x="444" y="159"/>
                      <a:pt x="317"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972;p23"/>
              <p:cNvSpPr/>
              <p:nvPr/>
            </p:nvSpPr>
            <p:spPr>
              <a:xfrm>
                <a:off x="5626064" y="3116978"/>
                <a:ext cx="19334" cy="27901"/>
              </a:xfrm>
              <a:custGeom>
                <a:avLst/>
                <a:gdLst/>
                <a:ahLst/>
                <a:cxnLst/>
                <a:rect l="l" t="t" r="r" b="b"/>
                <a:pathLst>
                  <a:path w="571" h="824" extrusionOk="0">
                    <a:moveTo>
                      <a:pt x="286" y="0"/>
                    </a:moveTo>
                    <a:cubicBezTo>
                      <a:pt x="128" y="0"/>
                      <a:pt x="1" y="190"/>
                      <a:pt x="1" y="380"/>
                    </a:cubicBezTo>
                    <a:lnTo>
                      <a:pt x="159" y="760"/>
                    </a:lnTo>
                    <a:cubicBezTo>
                      <a:pt x="191" y="792"/>
                      <a:pt x="223"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973;p23"/>
              <p:cNvSpPr/>
              <p:nvPr/>
            </p:nvSpPr>
            <p:spPr>
              <a:xfrm>
                <a:off x="6055002"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1" y="633"/>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974;p23"/>
              <p:cNvSpPr/>
              <p:nvPr/>
            </p:nvSpPr>
            <p:spPr>
              <a:xfrm>
                <a:off x="6075386" y="2788840"/>
                <a:ext cx="19334" cy="26851"/>
              </a:xfrm>
              <a:custGeom>
                <a:avLst/>
                <a:gdLst/>
                <a:ahLst/>
                <a:cxnLst/>
                <a:rect l="l" t="t" r="r" b="b"/>
                <a:pathLst>
                  <a:path w="571" h="793" extrusionOk="0">
                    <a:moveTo>
                      <a:pt x="254" y="0"/>
                    </a:moveTo>
                    <a:cubicBezTo>
                      <a:pt x="127" y="32"/>
                      <a:pt x="0" y="191"/>
                      <a:pt x="0" y="412"/>
                    </a:cubicBezTo>
                    <a:cubicBezTo>
                      <a:pt x="0" y="634"/>
                      <a:pt x="159" y="792"/>
                      <a:pt x="317" y="792"/>
                    </a:cubicBezTo>
                    <a:cubicBezTo>
                      <a:pt x="444" y="792"/>
                      <a:pt x="539" y="666"/>
                      <a:pt x="570" y="507"/>
                    </a:cubicBezTo>
                    <a:cubicBezTo>
                      <a:pt x="570" y="507"/>
                      <a:pt x="539" y="476"/>
                      <a:pt x="539" y="476"/>
                    </a:cubicBezTo>
                    <a:cubicBezTo>
                      <a:pt x="412" y="349"/>
                      <a:pt x="317" y="191"/>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975;p23"/>
              <p:cNvSpPr/>
              <p:nvPr/>
            </p:nvSpPr>
            <p:spPr>
              <a:xfrm>
                <a:off x="6055002"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1" y="634"/>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976;p23"/>
              <p:cNvSpPr/>
              <p:nvPr/>
            </p:nvSpPr>
            <p:spPr>
              <a:xfrm>
                <a:off x="6096820" y="2815657"/>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977;p23"/>
              <p:cNvSpPr/>
              <p:nvPr/>
            </p:nvSpPr>
            <p:spPr>
              <a:xfrm>
                <a:off x="6076436"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978;p23"/>
              <p:cNvSpPr/>
              <p:nvPr/>
            </p:nvSpPr>
            <p:spPr>
              <a:xfrm>
                <a:off x="6117203" y="2843524"/>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44" y="792"/>
                      <a:pt x="570" y="634"/>
                      <a:pt x="570" y="412"/>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979;p23"/>
              <p:cNvSpPr/>
              <p:nvPr/>
            </p:nvSpPr>
            <p:spPr>
              <a:xfrm>
                <a:off x="6096820" y="2870341"/>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980;p23"/>
              <p:cNvSpPr/>
              <p:nvPr/>
            </p:nvSpPr>
            <p:spPr>
              <a:xfrm>
                <a:off x="6088253" y="2899292"/>
                <a:ext cx="7517" cy="15034"/>
              </a:xfrm>
              <a:custGeom>
                <a:avLst/>
                <a:gdLst/>
                <a:ahLst/>
                <a:cxnLst/>
                <a:rect l="l" t="t" r="r" b="b"/>
                <a:pathLst>
                  <a:path w="222" h="444" extrusionOk="0">
                    <a:moveTo>
                      <a:pt x="0" y="0"/>
                    </a:moveTo>
                    <a:lnTo>
                      <a:pt x="0" y="0"/>
                    </a:lnTo>
                    <a:cubicBezTo>
                      <a:pt x="95" y="127"/>
                      <a:pt x="159" y="285"/>
                      <a:pt x="222" y="444"/>
                    </a:cubicBezTo>
                    <a:cubicBezTo>
                      <a:pt x="222" y="444"/>
                      <a:pt x="222" y="412"/>
                      <a:pt x="222" y="380"/>
                    </a:cubicBezTo>
                    <a:cubicBezTo>
                      <a:pt x="222" y="190"/>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981;p23"/>
              <p:cNvSpPr/>
              <p:nvPr/>
            </p:nvSpPr>
            <p:spPr>
              <a:xfrm>
                <a:off x="6117203" y="289820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982;p23"/>
              <p:cNvSpPr/>
              <p:nvPr/>
            </p:nvSpPr>
            <p:spPr>
              <a:xfrm>
                <a:off x="6100036" y="2925025"/>
                <a:ext cx="16117" cy="27901"/>
              </a:xfrm>
              <a:custGeom>
                <a:avLst/>
                <a:gdLst/>
                <a:ahLst/>
                <a:cxnLst/>
                <a:rect l="l" t="t" r="r" b="b"/>
                <a:pathLst>
                  <a:path w="476" h="824" extrusionOk="0">
                    <a:moveTo>
                      <a:pt x="191" y="0"/>
                    </a:moveTo>
                    <a:cubicBezTo>
                      <a:pt x="127" y="0"/>
                      <a:pt x="32" y="64"/>
                      <a:pt x="1" y="127"/>
                    </a:cubicBezTo>
                    <a:cubicBezTo>
                      <a:pt x="64" y="349"/>
                      <a:pt x="96" y="570"/>
                      <a:pt x="127" y="824"/>
                    </a:cubicBezTo>
                    <a:lnTo>
                      <a:pt x="191" y="824"/>
                    </a:lnTo>
                    <a:cubicBezTo>
                      <a:pt x="349" y="824"/>
                      <a:pt x="476" y="634"/>
                      <a:pt x="476" y="412"/>
                    </a:cubicBezTo>
                    <a:cubicBezTo>
                      <a:pt x="476" y="190"/>
                      <a:pt x="349"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983;p23"/>
              <p:cNvSpPr/>
              <p:nvPr/>
            </p:nvSpPr>
            <p:spPr>
              <a:xfrm>
                <a:off x="6117203" y="2952892"/>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984;p23"/>
              <p:cNvSpPr/>
              <p:nvPr/>
            </p:nvSpPr>
            <p:spPr>
              <a:xfrm>
                <a:off x="6104336" y="2980793"/>
                <a:ext cx="11817" cy="26817"/>
              </a:xfrm>
              <a:custGeom>
                <a:avLst/>
                <a:gdLst/>
                <a:ahLst/>
                <a:cxnLst/>
                <a:rect l="l" t="t" r="r" b="b"/>
                <a:pathLst>
                  <a:path w="349" h="792" extrusionOk="0">
                    <a:moveTo>
                      <a:pt x="64" y="0"/>
                    </a:moveTo>
                    <a:cubicBezTo>
                      <a:pt x="64" y="254"/>
                      <a:pt x="64" y="539"/>
                      <a:pt x="0" y="792"/>
                    </a:cubicBezTo>
                    <a:lnTo>
                      <a:pt x="64" y="792"/>
                    </a:lnTo>
                    <a:cubicBezTo>
                      <a:pt x="222" y="792"/>
                      <a:pt x="349" y="602"/>
                      <a:pt x="349" y="380"/>
                    </a:cubicBezTo>
                    <a:cubicBezTo>
                      <a:pt x="349" y="159"/>
                      <a:pt x="222" y="0"/>
                      <a:pt x="6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985;p23"/>
              <p:cNvSpPr/>
              <p:nvPr/>
            </p:nvSpPr>
            <p:spPr>
              <a:xfrm>
                <a:off x="6117203" y="3007576"/>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986;p23"/>
              <p:cNvSpPr/>
              <p:nvPr/>
            </p:nvSpPr>
            <p:spPr>
              <a:xfrm>
                <a:off x="6096820" y="3035477"/>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987;p23"/>
              <p:cNvSpPr/>
              <p:nvPr/>
            </p:nvSpPr>
            <p:spPr>
              <a:xfrm>
                <a:off x="6076436" y="3063343"/>
                <a:ext cx="19334" cy="26851"/>
              </a:xfrm>
              <a:custGeom>
                <a:avLst/>
                <a:gdLst/>
                <a:ahLst/>
                <a:cxnLst/>
                <a:rect l="l" t="t" r="r" b="b"/>
                <a:pathLst>
                  <a:path w="571" h="793" extrusionOk="0">
                    <a:moveTo>
                      <a:pt x="349" y="1"/>
                    </a:moveTo>
                    <a:cubicBezTo>
                      <a:pt x="254" y="191"/>
                      <a:pt x="128" y="381"/>
                      <a:pt x="1" y="571"/>
                    </a:cubicBezTo>
                    <a:cubicBezTo>
                      <a:pt x="64" y="697"/>
                      <a:pt x="159" y="792"/>
                      <a:pt x="286" y="792"/>
                    </a:cubicBezTo>
                    <a:cubicBezTo>
                      <a:pt x="444" y="792"/>
                      <a:pt x="571" y="602"/>
                      <a:pt x="571" y="381"/>
                    </a:cubicBezTo>
                    <a:cubicBezTo>
                      <a:pt x="571" y="191"/>
                      <a:pt x="476" y="32"/>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988;p23"/>
              <p:cNvSpPr/>
              <p:nvPr/>
            </p:nvSpPr>
            <p:spPr>
              <a:xfrm>
                <a:off x="6117203" y="306229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44" y="823"/>
                      <a:pt x="570" y="633"/>
                      <a:pt x="570"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989;p23"/>
              <p:cNvSpPr/>
              <p:nvPr/>
            </p:nvSpPr>
            <p:spPr>
              <a:xfrm>
                <a:off x="6056086" y="3092294"/>
                <a:ext cx="18251" cy="24718"/>
              </a:xfrm>
              <a:custGeom>
                <a:avLst/>
                <a:gdLst/>
                <a:ahLst/>
                <a:cxnLst/>
                <a:rect l="l" t="t" r="r" b="b"/>
                <a:pathLst>
                  <a:path w="539" h="730" extrusionOk="0">
                    <a:moveTo>
                      <a:pt x="412" y="1"/>
                    </a:moveTo>
                    <a:cubicBezTo>
                      <a:pt x="285" y="159"/>
                      <a:pt x="158" y="349"/>
                      <a:pt x="0" y="507"/>
                    </a:cubicBezTo>
                    <a:cubicBezTo>
                      <a:pt x="32" y="634"/>
                      <a:pt x="158" y="729"/>
                      <a:pt x="253" y="729"/>
                    </a:cubicBezTo>
                    <a:cubicBezTo>
                      <a:pt x="412" y="729"/>
                      <a:pt x="539" y="571"/>
                      <a:pt x="539" y="349"/>
                    </a:cubicBezTo>
                    <a:cubicBezTo>
                      <a:pt x="539" y="191"/>
                      <a:pt x="507" y="64"/>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990;p23"/>
              <p:cNvSpPr/>
              <p:nvPr/>
            </p:nvSpPr>
            <p:spPr>
              <a:xfrm>
                <a:off x="6096820" y="3090160"/>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991;p23"/>
              <p:cNvSpPr/>
              <p:nvPr/>
            </p:nvSpPr>
            <p:spPr>
              <a:xfrm>
                <a:off x="6076436" y="3116978"/>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992;p23"/>
              <p:cNvSpPr/>
              <p:nvPr/>
            </p:nvSpPr>
            <p:spPr>
              <a:xfrm>
                <a:off x="6117203" y="3116978"/>
                <a:ext cx="20384" cy="24684"/>
              </a:xfrm>
              <a:custGeom>
                <a:avLst/>
                <a:gdLst/>
                <a:ahLst/>
                <a:cxnLst/>
                <a:rect l="l" t="t" r="r" b="b"/>
                <a:pathLst>
                  <a:path w="602" h="729" extrusionOk="0">
                    <a:moveTo>
                      <a:pt x="285" y="0"/>
                    </a:moveTo>
                    <a:cubicBezTo>
                      <a:pt x="127" y="0"/>
                      <a:pt x="0" y="190"/>
                      <a:pt x="0" y="412"/>
                    </a:cubicBezTo>
                    <a:cubicBezTo>
                      <a:pt x="0" y="539"/>
                      <a:pt x="64" y="665"/>
                      <a:pt x="127" y="729"/>
                    </a:cubicBezTo>
                    <a:cubicBezTo>
                      <a:pt x="254" y="697"/>
                      <a:pt x="380" y="697"/>
                      <a:pt x="507" y="697"/>
                    </a:cubicBezTo>
                    <a:cubicBezTo>
                      <a:pt x="570" y="602"/>
                      <a:pt x="602" y="507"/>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993;p23"/>
              <p:cNvSpPr/>
              <p:nvPr/>
            </p:nvSpPr>
            <p:spPr>
              <a:xfrm>
                <a:off x="6055002"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994;p23"/>
              <p:cNvSpPr/>
              <p:nvPr/>
            </p:nvSpPr>
            <p:spPr>
              <a:xfrm>
                <a:off x="6097903" y="3144844"/>
                <a:ext cx="11817" cy="7551"/>
              </a:xfrm>
              <a:custGeom>
                <a:avLst/>
                <a:gdLst/>
                <a:ahLst/>
                <a:cxnLst/>
                <a:rect l="l" t="t" r="r" b="b"/>
                <a:pathLst>
                  <a:path w="349" h="223" extrusionOk="0">
                    <a:moveTo>
                      <a:pt x="254" y="1"/>
                    </a:moveTo>
                    <a:cubicBezTo>
                      <a:pt x="127" y="1"/>
                      <a:pt x="32" y="96"/>
                      <a:pt x="0" y="222"/>
                    </a:cubicBezTo>
                    <a:cubicBezTo>
                      <a:pt x="95" y="127"/>
                      <a:pt x="222" y="64"/>
                      <a:pt x="349" y="32"/>
                    </a:cubicBezTo>
                    <a:cubicBezTo>
                      <a:pt x="317" y="1"/>
                      <a:pt x="285"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995;p23"/>
              <p:cNvSpPr/>
              <p:nvPr/>
            </p:nvSpPr>
            <p:spPr>
              <a:xfrm>
                <a:off x="6075386" y="3172711"/>
                <a:ext cx="7517" cy="21501"/>
              </a:xfrm>
              <a:custGeom>
                <a:avLst/>
                <a:gdLst/>
                <a:ahLst/>
                <a:cxnLst/>
                <a:rect l="l" t="t" r="r" b="b"/>
                <a:pathLst>
                  <a:path w="222" h="635" extrusionOk="0">
                    <a:moveTo>
                      <a:pt x="222" y="1"/>
                    </a:moveTo>
                    <a:lnTo>
                      <a:pt x="222" y="1"/>
                    </a:lnTo>
                    <a:cubicBezTo>
                      <a:pt x="95" y="33"/>
                      <a:pt x="0" y="191"/>
                      <a:pt x="0" y="381"/>
                    </a:cubicBezTo>
                    <a:cubicBezTo>
                      <a:pt x="0" y="476"/>
                      <a:pt x="32" y="571"/>
                      <a:pt x="95" y="634"/>
                    </a:cubicBezTo>
                    <a:cubicBezTo>
                      <a:pt x="95" y="413"/>
                      <a:pt x="159" y="191"/>
                      <a:pt x="22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996;p23"/>
              <p:cNvSpPr/>
              <p:nvPr/>
            </p:nvSpPr>
            <p:spPr>
              <a:xfrm>
                <a:off x="5973501" y="276097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997;p23"/>
              <p:cNvSpPr/>
              <p:nvPr/>
            </p:nvSpPr>
            <p:spPr>
              <a:xfrm>
                <a:off x="6014269" y="2760974"/>
                <a:ext cx="20384" cy="27901"/>
              </a:xfrm>
              <a:custGeom>
                <a:avLst/>
                <a:gdLst/>
                <a:ahLst/>
                <a:cxnLst/>
                <a:rect l="l" t="t" r="r" b="b"/>
                <a:pathLst>
                  <a:path w="602" h="824" extrusionOk="0">
                    <a:moveTo>
                      <a:pt x="317" y="0"/>
                    </a:moveTo>
                    <a:cubicBezTo>
                      <a:pt x="127" y="0"/>
                      <a:pt x="0" y="190"/>
                      <a:pt x="0" y="412"/>
                    </a:cubicBezTo>
                    <a:cubicBezTo>
                      <a:pt x="0" y="633"/>
                      <a:pt x="127" y="823"/>
                      <a:pt x="317" y="823"/>
                    </a:cubicBezTo>
                    <a:cubicBezTo>
                      <a:pt x="475" y="823"/>
                      <a:pt x="602" y="633"/>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998;p23"/>
              <p:cNvSpPr/>
              <p:nvPr/>
            </p:nvSpPr>
            <p:spPr>
              <a:xfrm>
                <a:off x="5993885" y="2788840"/>
                <a:ext cx="19334" cy="25767"/>
              </a:xfrm>
              <a:custGeom>
                <a:avLst/>
                <a:gdLst/>
                <a:ahLst/>
                <a:cxnLst/>
                <a:rect l="l" t="t" r="r" b="b"/>
                <a:pathLst>
                  <a:path w="571" h="761" extrusionOk="0">
                    <a:moveTo>
                      <a:pt x="285" y="0"/>
                    </a:moveTo>
                    <a:cubicBezTo>
                      <a:pt x="127" y="0"/>
                      <a:pt x="0" y="191"/>
                      <a:pt x="0" y="412"/>
                    </a:cubicBezTo>
                    <a:cubicBezTo>
                      <a:pt x="0" y="444"/>
                      <a:pt x="0" y="507"/>
                      <a:pt x="32" y="539"/>
                    </a:cubicBezTo>
                    <a:cubicBezTo>
                      <a:pt x="159" y="602"/>
                      <a:pt x="317" y="666"/>
                      <a:pt x="444" y="761"/>
                    </a:cubicBezTo>
                    <a:cubicBezTo>
                      <a:pt x="539" y="666"/>
                      <a:pt x="570" y="539"/>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999;p23"/>
              <p:cNvSpPr/>
              <p:nvPr/>
            </p:nvSpPr>
            <p:spPr>
              <a:xfrm>
                <a:off x="6035702"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000;p23"/>
              <p:cNvSpPr/>
              <p:nvPr/>
            </p:nvSpPr>
            <p:spPr>
              <a:xfrm>
                <a:off x="6017486" y="2815657"/>
                <a:ext cx="17167" cy="15034"/>
              </a:xfrm>
              <a:custGeom>
                <a:avLst/>
                <a:gdLst/>
                <a:ahLst/>
                <a:cxnLst/>
                <a:rect l="l" t="t" r="r" b="b"/>
                <a:pathLst>
                  <a:path w="507" h="444" extrusionOk="0">
                    <a:moveTo>
                      <a:pt x="222" y="0"/>
                    </a:moveTo>
                    <a:cubicBezTo>
                      <a:pt x="127" y="0"/>
                      <a:pt x="63" y="64"/>
                      <a:pt x="0" y="127"/>
                    </a:cubicBezTo>
                    <a:cubicBezTo>
                      <a:pt x="190" y="222"/>
                      <a:pt x="348" y="349"/>
                      <a:pt x="507" y="444"/>
                    </a:cubicBezTo>
                    <a:cubicBezTo>
                      <a:pt x="507" y="444"/>
                      <a:pt x="507" y="444"/>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001;p23"/>
              <p:cNvSpPr/>
              <p:nvPr/>
            </p:nvSpPr>
            <p:spPr>
              <a:xfrm>
                <a:off x="6035702" y="3118027"/>
                <a:ext cx="19334" cy="26851"/>
              </a:xfrm>
              <a:custGeom>
                <a:avLst/>
                <a:gdLst/>
                <a:ahLst/>
                <a:cxnLst/>
                <a:rect l="l" t="t" r="r" b="b"/>
                <a:pathLst>
                  <a:path w="571" h="793" extrusionOk="0">
                    <a:moveTo>
                      <a:pt x="349" y="1"/>
                    </a:moveTo>
                    <a:cubicBezTo>
                      <a:pt x="254" y="96"/>
                      <a:pt x="127" y="191"/>
                      <a:pt x="0" y="318"/>
                    </a:cubicBezTo>
                    <a:cubicBezTo>
                      <a:pt x="0" y="318"/>
                      <a:pt x="0" y="349"/>
                      <a:pt x="0" y="381"/>
                    </a:cubicBezTo>
                    <a:cubicBezTo>
                      <a:pt x="0" y="603"/>
                      <a:pt x="127" y="793"/>
                      <a:pt x="285" y="793"/>
                    </a:cubicBezTo>
                    <a:cubicBezTo>
                      <a:pt x="444" y="793"/>
                      <a:pt x="570" y="603"/>
                      <a:pt x="570" y="381"/>
                    </a:cubicBezTo>
                    <a:cubicBezTo>
                      <a:pt x="570" y="191"/>
                      <a:pt x="475" y="33"/>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002;p23"/>
              <p:cNvSpPr/>
              <p:nvPr/>
            </p:nvSpPr>
            <p:spPr>
              <a:xfrm>
                <a:off x="5973501" y="3154494"/>
                <a:ext cx="19334" cy="17201"/>
              </a:xfrm>
              <a:custGeom>
                <a:avLst/>
                <a:gdLst/>
                <a:ahLst/>
                <a:cxnLst/>
                <a:rect l="l" t="t" r="r" b="b"/>
                <a:pathLst>
                  <a:path w="571" h="508" extrusionOk="0">
                    <a:moveTo>
                      <a:pt x="571" y="1"/>
                    </a:moveTo>
                    <a:cubicBezTo>
                      <a:pt x="381" y="64"/>
                      <a:pt x="191" y="127"/>
                      <a:pt x="1" y="191"/>
                    </a:cubicBezTo>
                    <a:cubicBezTo>
                      <a:pt x="32" y="381"/>
                      <a:pt x="127" y="507"/>
                      <a:pt x="286" y="507"/>
                    </a:cubicBezTo>
                    <a:cubicBezTo>
                      <a:pt x="444" y="507"/>
                      <a:pt x="571" y="349"/>
                      <a:pt x="571" y="127"/>
                    </a:cubicBezTo>
                    <a:cubicBezTo>
                      <a:pt x="571" y="64"/>
                      <a:pt x="571" y="32"/>
                      <a:pt x="5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003;p23"/>
              <p:cNvSpPr/>
              <p:nvPr/>
            </p:nvSpPr>
            <p:spPr>
              <a:xfrm>
                <a:off x="6014269" y="3144844"/>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004;p23"/>
              <p:cNvSpPr/>
              <p:nvPr/>
            </p:nvSpPr>
            <p:spPr>
              <a:xfrm>
                <a:off x="5993885"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005;p23"/>
              <p:cNvSpPr/>
              <p:nvPr/>
            </p:nvSpPr>
            <p:spPr>
              <a:xfrm>
                <a:off x="6035702"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006;p23"/>
              <p:cNvSpPr/>
              <p:nvPr/>
            </p:nvSpPr>
            <p:spPr>
              <a:xfrm>
                <a:off x="5890951" y="276097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75" y="823"/>
                      <a:pt x="602" y="633"/>
                      <a:pt x="602" y="412"/>
                    </a:cubicBezTo>
                    <a:cubicBezTo>
                      <a:pt x="602" y="190"/>
                      <a:pt x="475"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007;p23"/>
              <p:cNvSpPr/>
              <p:nvPr/>
            </p:nvSpPr>
            <p:spPr>
              <a:xfrm>
                <a:off x="5932768"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008;p23"/>
              <p:cNvSpPr/>
              <p:nvPr/>
            </p:nvSpPr>
            <p:spPr>
              <a:xfrm>
                <a:off x="5915601" y="2788840"/>
                <a:ext cx="11817" cy="2167"/>
              </a:xfrm>
              <a:custGeom>
                <a:avLst/>
                <a:gdLst/>
                <a:ahLst/>
                <a:cxnLst/>
                <a:rect l="l" t="t" r="r" b="b"/>
                <a:pathLst>
                  <a:path w="349" h="64" extrusionOk="0">
                    <a:moveTo>
                      <a:pt x="191" y="0"/>
                    </a:moveTo>
                    <a:cubicBezTo>
                      <a:pt x="127" y="0"/>
                      <a:pt x="64" y="32"/>
                      <a:pt x="0" y="64"/>
                    </a:cubicBezTo>
                    <a:lnTo>
                      <a:pt x="349" y="64"/>
                    </a:lnTo>
                    <a:cubicBezTo>
                      <a:pt x="317" y="32"/>
                      <a:pt x="254"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009;p23"/>
              <p:cNvSpPr/>
              <p:nvPr/>
            </p:nvSpPr>
            <p:spPr>
              <a:xfrm>
                <a:off x="5955285" y="2788840"/>
                <a:ext cx="18251" cy="10767"/>
              </a:xfrm>
              <a:custGeom>
                <a:avLst/>
                <a:gdLst/>
                <a:ahLst/>
                <a:cxnLst/>
                <a:rect l="l" t="t" r="r" b="b"/>
                <a:pathLst>
                  <a:path w="539" h="318" extrusionOk="0">
                    <a:moveTo>
                      <a:pt x="254" y="0"/>
                    </a:moveTo>
                    <a:cubicBezTo>
                      <a:pt x="127" y="0"/>
                      <a:pt x="64" y="64"/>
                      <a:pt x="0" y="191"/>
                    </a:cubicBezTo>
                    <a:cubicBezTo>
                      <a:pt x="190" y="222"/>
                      <a:pt x="349" y="254"/>
                      <a:pt x="539" y="317"/>
                    </a:cubicBezTo>
                    <a:cubicBezTo>
                      <a:pt x="475" y="127"/>
                      <a:pt x="380"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010;p23"/>
              <p:cNvSpPr/>
              <p:nvPr/>
            </p:nvSpPr>
            <p:spPr>
              <a:xfrm>
                <a:off x="5894167" y="3167361"/>
                <a:ext cx="12901" cy="4334"/>
              </a:xfrm>
              <a:custGeom>
                <a:avLst/>
                <a:gdLst/>
                <a:ahLst/>
                <a:cxnLst/>
                <a:rect l="l" t="t" r="r" b="b"/>
                <a:pathLst>
                  <a:path w="381" h="128" extrusionOk="0">
                    <a:moveTo>
                      <a:pt x="0" y="1"/>
                    </a:moveTo>
                    <a:cubicBezTo>
                      <a:pt x="32" y="96"/>
                      <a:pt x="127" y="127"/>
                      <a:pt x="190" y="127"/>
                    </a:cubicBezTo>
                    <a:cubicBezTo>
                      <a:pt x="285" y="127"/>
                      <a:pt x="348" y="96"/>
                      <a:pt x="380" y="32"/>
                    </a:cubicBezTo>
                    <a:cubicBezTo>
                      <a:pt x="253" y="32"/>
                      <a:pt x="127"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011;p23"/>
              <p:cNvSpPr/>
              <p:nvPr/>
            </p:nvSpPr>
            <p:spPr>
              <a:xfrm>
                <a:off x="5935985" y="3166278"/>
                <a:ext cx="15034" cy="5418"/>
              </a:xfrm>
              <a:custGeom>
                <a:avLst/>
                <a:gdLst/>
                <a:ahLst/>
                <a:cxnLst/>
                <a:rect l="l" t="t" r="r" b="b"/>
                <a:pathLst>
                  <a:path w="444" h="160" extrusionOk="0">
                    <a:moveTo>
                      <a:pt x="444" y="1"/>
                    </a:moveTo>
                    <a:cubicBezTo>
                      <a:pt x="285" y="33"/>
                      <a:pt x="159" y="64"/>
                      <a:pt x="0" y="64"/>
                    </a:cubicBezTo>
                    <a:cubicBezTo>
                      <a:pt x="64" y="128"/>
                      <a:pt x="127" y="159"/>
                      <a:pt x="190" y="159"/>
                    </a:cubicBezTo>
                    <a:cubicBezTo>
                      <a:pt x="285" y="159"/>
                      <a:pt x="380" y="96"/>
                      <a:pt x="44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012;p23"/>
              <p:cNvSpPr/>
              <p:nvPr/>
            </p:nvSpPr>
            <p:spPr>
              <a:xfrm>
                <a:off x="5912384" y="3171661"/>
                <a:ext cx="19334" cy="27901"/>
              </a:xfrm>
              <a:custGeom>
                <a:avLst/>
                <a:gdLst/>
                <a:ahLst/>
                <a:cxnLst/>
                <a:rect l="l" t="t" r="r" b="b"/>
                <a:pathLst>
                  <a:path w="571" h="824" extrusionOk="0">
                    <a:moveTo>
                      <a:pt x="286" y="0"/>
                    </a:moveTo>
                    <a:cubicBezTo>
                      <a:pt x="127" y="0"/>
                      <a:pt x="0" y="190"/>
                      <a:pt x="0" y="412"/>
                    </a:cubicBezTo>
                    <a:cubicBezTo>
                      <a:pt x="0"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013;p23"/>
              <p:cNvSpPr/>
              <p:nvPr/>
            </p:nvSpPr>
            <p:spPr>
              <a:xfrm>
                <a:off x="5953118" y="3171661"/>
                <a:ext cx="20418" cy="27901"/>
              </a:xfrm>
              <a:custGeom>
                <a:avLst/>
                <a:gdLst/>
                <a:ahLst/>
                <a:cxnLst/>
                <a:rect l="l" t="t" r="r" b="b"/>
                <a:pathLst>
                  <a:path w="603" h="824" extrusionOk="0">
                    <a:moveTo>
                      <a:pt x="318" y="0"/>
                    </a:moveTo>
                    <a:cubicBezTo>
                      <a:pt x="128" y="0"/>
                      <a:pt x="1" y="190"/>
                      <a:pt x="1" y="412"/>
                    </a:cubicBezTo>
                    <a:cubicBezTo>
                      <a:pt x="1" y="634"/>
                      <a:pt x="159" y="824"/>
                      <a:pt x="318" y="824"/>
                    </a:cubicBezTo>
                    <a:cubicBezTo>
                      <a:pt x="476" y="824"/>
                      <a:pt x="603" y="634"/>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014;p23"/>
              <p:cNvSpPr/>
              <p:nvPr/>
            </p:nvSpPr>
            <p:spPr>
              <a:xfrm>
                <a:off x="5809450"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015;p23"/>
              <p:cNvSpPr/>
              <p:nvPr/>
            </p:nvSpPr>
            <p:spPr>
              <a:xfrm>
                <a:off x="5851267"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016;p23"/>
              <p:cNvSpPr/>
              <p:nvPr/>
            </p:nvSpPr>
            <p:spPr>
              <a:xfrm>
                <a:off x="5829800" y="2788840"/>
                <a:ext cx="20418" cy="23634"/>
              </a:xfrm>
              <a:custGeom>
                <a:avLst/>
                <a:gdLst/>
                <a:ahLst/>
                <a:cxnLst/>
                <a:rect l="l" t="t" r="r" b="b"/>
                <a:pathLst>
                  <a:path w="603" h="698" extrusionOk="0">
                    <a:moveTo>
                      <a:pt x="286" y="0"/>
                    </a:moveTo>
                    <a:cubicBezTo>
                      <a:pt x="128" y="0"/>
                      <a:pt x="1" y="191"/>
                      <a:pt x="1" y="412"/>
                    </a:cubicBezTo>
                    <a:cubicBezTo>
                      <a:pt x="1" y="507"/>
                      <a:pt x="33" y="602"/>
                      <a:pt x="96" y="697"/>
                    </a:cubicBezTo>
                    <a:cubicBezTo>
                      <a:pt x="254" y="602"/>
                      <a:pt x="413" y="539"/>
                      <a:pt x="571" y="476"/>
                    </a:cubicBezTo>
                    <a:cubicBezTo>
                      <a:pt x="603" y="444"/>
                      <a:pt x="603" y="412"/>
                      <a:pt x="603" y="412"/>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017;p23"/>
              <p:cNvSpPr/>
              <p:nvPr/>
            </p:nvSpPr>
            <p:spPr>
              <a:xfrm>
                <a:off x="5872700" y="2788840"/>
                <a:ext cx="16117" cy="8600"/>
              </a:xfrm>
              <a:custGeom>
                <a:avLst/>
                <a:gdLst/>
                <a:ahLst/>
                <a:cxnLst/>
                <a:rect l="l" t="t" r="r" b="b"/>
                <a:pathLst>
                  <a:path w="476" h="254" extrusionOk="0">
                    <a:moveTo>
                      <a:pt x="254" y="0"/>
                    </a:moveTo>
                    <a:cubicBezTo>
                      <a:pt x="127" y="0"/>
                      <a:pt x="32" y="96"/>
                      <a:pt x="1" y="254"/>
                    </a:cubicBezTo>
                    <a:cubicBezTo>
                      <a:pt x="159" y="191"/>
                      <a:pt x="317" y="159"/>
                      <a:pt x="476" y="159"/>
                    </a:cubicBezTo>
                    <a:cubicBezTo>
                      <a:pt x="444" y="64"/>
                      <a:pt x="349"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018;p23"/>
              <p:cNvSpPr/>
              <p:nvPr/>
            </p:nvSpPr>
            <p:spPr>
              <a:xfrm>
                <a:off x="5809450" y="2815657"/>
                <a:ext cx="13950" cy="10734"/>
              </a:xfrm>
              <a:custGeom>
                <a:avLst/>
                <a:gdLst/>
                <a:ahLst/>
                <a:cxnLst/>
                <a:rect l="l" t="t" r="r" b="b"/>
                <a:pathLst>
                  <a:path w="412" h="317" extrusionOk="0">
                    <a:moveTo>
                      <a:pt x="285" y="0"/>
                    </a:moveTo>
                    <a:cubicBezTo>
                      <a:pt x="159" y="0"/>
                      <a:pt x="32" y="159"/>
                      <a:pt x="0" y="317"/>
                    </a:cubicBezTo>
                    <a:cubicBezTo>
                      <a:pt x="127" y="222"/>
                      <a:pt x="285" y="127"/>
                      <a:pt x="412" y="64"/>
                    </a:cubicBezTo>
                    <a:cubicBezTo>
                      <a:pt x="380" y="32"/>
                      <a:pt x="349"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019;p23"/>
              <p:cNvSpPr/>
              <p:nvPr/>
            </p:nvSpPr>
            <p:spPr>
              <a:xfrm>
                <a:off x="5809450"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020;p23"/>
              <p:cNvSpPr/>
              <p:nvPr/>
            </p:nvSpPr>
            <p:spPr>
              <a:xfrm>
                <a:off x="5851267" y="3156628"/>
                <a:ext cx="18251" cy="15068"/>
              </a:xfrm>
              <a:custGeom>
                <a:avLst/>
                <a:gdLst/>
                <a:ahLst/>
                <a:cxnLst/>
                <a:rect l="l" t="t" r="r" b="b"/>
                <a:pathLst>
                  <a:path w="539" h="445" extrusionOk="0">
                    <a:moveTo>
                      <a:pt x="0" y="1"/>
                    </a:moveTo>
                    <a:cubicBezTo>
                      <a:pt x="0" y="1"/>
                      <a:pt x="0" y="33"/>
                      <a:pt x="0" y="64"/>
                    </a:cubicBezTo>
                    <a:cubicBezTo>
                      <a:pt x="0" y="286"/>
                      <a:pt x="127" y="444"/>
                      <a:pt x="285" y="444"/>
                    </a:cubicBezTo>
                    <a:cubicBezTo>
                      <a:pt x="412" y="444"/>
                      <a:pt x="507" y="349"/>
                      <a:pt x="539" y="191"/>
                    </a:cubicBezTo>
                    <a:cubicBezTo>
                      <a:pt x="349" y="128"/>
                      <a:pt x="159" y="64"/>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021;p23"/>
              <p:cNvSpPr/>
              <p:nvPr/>
            </p:nvSpPr>
            <p:spPr>
              <a:xfrm>
                <a:off x="5829800" y="3171661"/>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022;p23"/>
              <p:cNvSpPr/>
              <p:nvPr/>
            </p:nvSpPr>
            <p:spPr>
              <a:xfrm>
                <a:off x="5871651"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2023;p23"/>
              <p:cNvSpPr/>
              <p:nvPr/>
            </p:nvSpPr>
            <p:spPr>
              <a:xfrm>
                <a:off x="5768682" y="2760974"/>
                <a:ext cx="20418" cy="27901"/>
              </a:xfrm>
              <a:custGeom>
                <a:avLst/>
                <a:gdLst/>
                <a:ahLst/>
                <a:cxnLst/>
                <a:rect l="l" t="t" r="r" b="b"/>
                <a:pathLst>
                  <a:path w="603" h="824" extrusionOk="0">
                    <a:moveTo>
                      <a:pt x="286" y="0"/>
                    </a:moveTo>
                    <a:cubicBezTo>
                      <a:pt x="128" y="0"/>
                      <a:pt x="1" y="190"/>
                      <a:pt x="1" y="412"/>
                    </a:cubicBezTo>
                    <a:cubicBezTo>
                      <a:pt x="1" y="633"/>
                      <a:pt x="128" y="823"/>
                      <a:pt x="286" y="823"/>
                    </a:cubicBezTo>
                    <a:cubicBezTo>
                      <a:pt x="444" y="823"/>
                      <a:pt x="571" y="633"/>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2024;p23"/>
              <p:cNvSpPr/>
              <p:nvPr/>
            </p:nvSpPr>
            <p:spPr>
              <a:xfrm>
                <a:off x="5748332" y="2788840"/>
                <a:ext cx="19334" cy="26851"/>
              </a:xfrm>
              <a:custGeom>
                <a:avLst/>
                <a:gdLst/>
                <a:ahLst/>
                <a:cxnLst/>
                <a:rect l="l" t="t" r="r" b="b"/>
                <a:pathLst>
                  <a:path w="571" h="793" extrusionOk="0">
                    <a:moveTo>
                      <a:pt x="253" y="0"/>
                    </a:moveTo>
                    <a:cubicBezTo>
                      <a:pt x="190" y="127"/>
                      <a:pt x="95" y="254"/>
                      <a:pt x="0" y="349"/>
                    </a:cubicBezTo>
                    <a:cubicBezTo>
                      <a:pt x="0" y="349"/>
                      <a:pt x="0" y="381"/>
                      <a:pt x="0" y="381"/>
                    </a:cubicBezTo>
                    <a:cubicBezTo>
                      <a:pt x="0" y="602"/>
                      <a:pt x="127" y="792"/>
                      <a:pt x="285" y="792"/>
                    </a:cubicBezTo>
                    <a:cubicBezTo>
                      <a:pt x="443" y="792"/>
                      <a:pt x="570" y="602"/>
                      <a:pt x="570" y="381"/>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2025;p23"/>
              <p:cNvSpPr/>
              <p:nvPr/>
            </p:nvSpPr>
            <p:spPr>
              <a:xfrm>
                <a:off x="5790150"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2026;p23"/>
              <p:cNvSpPr/>
              <p:nvPr/>
            </p:nvSpPr>
            <p:spPr>
              <a:xfrm>
                <a:off x="5727949"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2027;p23"/>
              <p:cNvSpPr/>
              <p:nvPr/>
            </p:nvSpPr>
            <p:spPr>
              <a:xfrm>
                <a:off x="5768682" y="2815657"/>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44" y="824"/>
                      <a:pt x="571" y="634"/>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2028;p23"/>
              <p:cNvSpPr/>
              <p:nvPr/>
            </p:nvSpPr>
            <p:spPr>
              <a:xfrm>
                <a:off x="5748332" y="284352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3" y="792"/>
                      <a:pt x="570" y="634"/>
                      <a:pt x="570" y="412"/>
                    </a:cubicBezTo>
                    <a:cubicBezTo>
                      <a:pt x="570" y="191"/>
                      <a:pt x="443"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2029;p23"/>
              <p:cNvSpPr/>
              <p:nvPr/>
            </p:nvSpPr>
            <p:spPr>
              <a:xfrm>
                <a:off x="5727949" y="287034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2030;p23"/>
              <p:cNvSpPr/>
              <p:nvPr/>
            </p:nvSpPr>
            <p:spPr>
              <a:xfrm>
                <a:off x="5726865" y="2925025"/>
                <a:ext cx="11851" cy="26851"/>
              </a:xfrm>
              <a:custGeom>
                <a:avLst/>
                <a:gdLst/>
                <a:ahLst/>
                <a:cxnLst/>
                <a:rect l="l" t="t" r="r" b="b"/>
                <a:pathLst>
                  <a:path w="350" h="793" extrusionOk="0">
                    <a:moveTo>
                      <a:pt x="317" y="0"/>
                    </a:moveTo>
                    <a:cubicBezTo>
                      <a:pt x="159" y="0"/>
                      <a:pt x="1" y="190"/>
                      <a:pt x="1" y="412"/>
                    </a:cubicBezTo>
                    <a:cubicBezTo>
                      <a:pt x="1" y="570"/>
                      <a:pt x="96" y="729"/>
                      <a:pt x="191" y="792"/>
                    </a:cubicBezTo>
                    <a:cubicBezTo>
                      <a:pt x="222" y="539"/>
                      <a:pt x="286" y="285"/>
                      <a:pt x="349" y="32"/>
                    </a:cubicBezTo>
                    <a:cubicBezTo>
                      <a:pt x="349" y="32"/>
                      <a:pt x="317"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2031;p23"/>
              <p:cNvSpPr/>
              <p:nvPr/>
            </p:nvSpPr>
            <p:spPr>
              <a:xfrm>
                <a:off x="5726865" y="2982926"/>
                <a:ext cx="6467" cy="23634"/>
              </a:xfrm>
              <a:custGeom>
                <a:avLst/>
                <a:gdLst/>
                <a:ahLst/>
                <a:cxnLst/>
                <a:rect l="l" t="t" r="r" b="b"/>
                <a:pathLst>
                  <a:path w="191" h="698" extrusionOk="0">
                    <a:moveTo>
                      <a:pt x="127" y="1"/>
                    </a:moveTo>
                    <a:cubicBezTo>
                      <a:pt x="64" y="64"/>
                      <a:pt x="1" y="191"/>
                      <a:pt x="1" y="317"/>
                    </a:cubicBezTo>
                    <a:cubicBezTo>
                      <a:pt x="1" y="476"/>
                      <a:pt x="96" y="634"/>
                      <a:pt x="191" y="697"/>
                    </a:cubicBezTo>
                    <a:cubicBezTo>
                      <a:pt x="159" y="476"/>
                      <a:pt x="127" y="254"/>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2032;p23"/>
              <p:cNvSpPr/>
              <p:nvPr/>
            </p:nvSpPr>
            <p:spPr>
              <a:xfrm>
                <a:off x="5727949" y="3035477"/>
                <a:ext cx="18251" cy="26851"/>
              </a:xfrm>
              <a:custGeom>
                <a:avLst/>
                <a:gdLst/>
                <a:ahLst/>
                <a:cxnLst/>
                <a:rect l="l" t="t" r="r" b="b"/>
                <a:pathLst>
                  <a:path w="539" h="793" extrusionOk="0">
                    <a:moveTo>
                      <a:pt x="285" y="0"/>
                    </a:moveTo>
                    <a:cubicBezTo>
                      <a:pt x="127" y="0"/>
                      <a:pt x="0" y="159"/>
                      <a:pt x="0" y="380"/>
                    </a:cubicBezTo>
                    <a:cubicBezTo>
                      <a:pt x="0" y="634"/>
                      <a:pt x="127" y="792"/>
                      <a:pt x="285" y="792"/>
                    </a:cubicBezTo>
                    <a:cubicBezTo>
                      <a:pt x="380" y="792"/>
                      <a:pt x="507" y="697"/>
                      <a:pt x="539" y="539"/>
                    </a:cubicBezTo>
                    <a:cubicBezTo>
                      <a:pt x="475" y="380"/>
                      <a:pt x="412" y="190"/>
                      <a:pt x="34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2033;p23"/>
              <p:cNvSpPr/>
              <p:nvPr/>
            </p:nvSpPr>
            <p:spPr>
              <a:xfrm>
                <a:off x="5748332" y="3065510"/>
                <a:ext cx="16117" cy="24684"/>
              </a:xfrm>
              <a:custGeom>
                <a:avLst/>
                <a:gdLst/>
                <a:ahLst/>
                <a:cxnLst/>
                <a:rect l="l" t="t" r="r" b="b"/>
                <a:pathLst>
                  <a:path w="476" h="729" extrusionOk="0">
                    <a:moveTo>
                      <a:pt x="95" y="0"/>
                    </a:moveTo>
                    <a:cubicBezTo>
                      <a:pt x="32" y="95"/>
                      <a:pt x="0" y="190"/>
                      <a:pt x="0" y="317"/>
                    </a:cubicBezTo>
                    <a:cubicBezTo>
                      <a:pt x="0" y="538"/>
                      <a:pt x="127" y="728"/>
                      <a:pt x="285" y="728"/>
                    </a:cubicBezTo>
                    <a:cubicBezTo>
                      <a:pt x="348" y="728"/>
                      <a:pt x="412" y="697"/>
                      <a:pt x="475" y="633"/>
                    </a:cubicBezTo>
                    <a:cubicBezTo>
                      <a:pt x="317" y="443"/>
                      <a:pt x="190" y="222"/>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2034;p23"/>
              <p:cNvSpPr/>
              <p:nvPr/>
            </p:nvSpPr>
            <p:spPr>
              <a:xfrm>
                <a:off x="5727949" y="3090160"/>
                <a:ext cx="19334" cy="26851"/>
              </a:xfrm>
              <a:custGeom>
                <a:avLst/>
                <a:gdLst/>
                <a:ahLst/>
                <a:cxnLst/>
                <a:rect l="l" t="t" r="r" b="b"/>
                <a:pathLst>
                  <a:path w="571" h="793" extrusionOk="0">
                    <a:moveTo>
                      <a:pt x="285" y="0"/>
                    </a:moveTo>
                    <a:cubicBezTo>
                      <a:pt x="127" y="0"/>
                      <a:pt x="0" y="159"/>
                      <a:pt x="0" y="380"/>
                    </a:cubicBezTo>
                    <a:cubicBezTo>
                      <a:pt x="0" y="634"/>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2035;p23"/>
              <p:cNvSpPr/>
              <p:nvPr/>
            </p:nvSpPr>
            <p:spPr>
              <a:xfrm>
                <a:off x="5768682" y="3095510"/>
                <a:ext cx="17201" cy="21501"/>
              </a:xfrm>
              <a:custGeom>
                <a:avLst/>
                <a:gdLst/>
                <a:ahLst/>
                <a:cxnLst/>
                <a:rect l="l" t="t" r="r" b="b"/>
                <a:pathLst>
                  <a:path w="508" h="635" extrusionOk="0">
                    <a:moveTo>
                      <a:pt x="64" y="1"/>
                    </a:moveTo>
                    <a:cubicBezTo>
                      <a:pt x="32" y="64"/>
                      <a:pt x="1" y="159"/>
                      <a:pt x="1" y="254"/>
                    </a:cubicBezTo>
                    <a:cubicBezTo>
                      <a:pt x="1" y="476"/>
                      <a:pt x="128" y="634"/>
                      <a:pt x="286" y="634"/>
                    </a:cubicBezTo>
                    <a:cubicBezTo>
                      <a:pt x="381" y="634"/>
                      <a:pt x="444" y="603"/>
                      <a:pt x="508" y="539"/>
                    </a:cubicBezTo>
                    <a:cubicBezTo>
                      <a:pt x="349" y="349"/>
                      <a:pt x="191" y="19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2036;p23"/>
              <p:cNvSpPr/>
              <p:nvPr/>
            </p:nvSpPr>
            <p:spPr>
              <a:xfrm>
                <a:off x="5748332" y="3116978"/>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2037;p23"/>
              <p:cNvSpPr/>
              <p:nvPr/>
            </p:nvSpPr>
            <p:spPr>
              <a:xfrm>
                <a:off x="5790150" y="3120194"/>
                <a:ext cx="19334" cy="24684"/>
              </a:xfrm>
              <a:custGeom>
                <a:avLst/>
                <a:gdLst/>
                <a:ahLst/>
                <a:cxnLst/>
                <a:rect l="l" t="t" r="r" b="b"/>
                <a:pathLst>
                  <a:path w="571" h="729" extrusionOk="0">
                    <a:moveTo>
                      <a:pt x="95" y="0"/>
                    </a:moveTo>
                    <a:cubicBezTo>
                      <a:pt x="32" y="95"/>
                      <a:pt x="0" y="190"/>
                      <a:pt x="0" y="317"/>
                    </a:cubicBezTo>
                    <a:cubicBezTo>
                      <a:pt x="0" y="539"/>
                      <a:pt x="127" y="729"/>
                      <a:pt x="285" y="729"/>
                    </a:cubicBezTo>
                    <a:cubicBezTo>
                      <a:pt x="412" y="729"/>
                      <a:pt x="539" y="570"/>
                      <a:pt x="570" y="380"/>
                    </a:cubicBezTo>
                    <a:cubicBezTo>
                      <a:pt x="412" y="285"/>
                      <a:pt x="254" y="159"/>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2038;p23"/>
              <p:cNvSpPr/>
              <p:nvPr/>
            </p:nvSpPr>
            <p:spPr>
              <a:xfrm>
                <a:off x="5732249" y="3144844"/>
                <a:ext cx="15034" cy="13984"/>
              </a:xfrm>
              <a:custGeom>
                <a:avLst/>
                <a:gdLst/>
                <a:ahLst/>
                <a:cxnLst/>
                <a:rect l="l" t="t" r="r" b="b"/>
                <a:pathLst>
                  <a:path w="444" h="413" extrusionOk="0">
                    <a:moveTo>
                      <a:pt x="158" y="1"/>
                    </a:moveTo>
                    <a:cubicBezTo>
                      <a:pt x="95" y="1"/>
                      <a:pt x="32" y="32"/>
                      <a:pt x="0" y="64"/>
                    </a:cubicBezTo>
                    <a:cubicBezTo>
                      <a:pt x="127" y="127"/>
                      <a:pt x="253" y="222"/>
                      <a:pt x="348" y="317"/>
                    </a:cubicBezTo>
                    <a:cubicBezTo>
                      <a:pt x="380" y="349"/>
                      <a:pt x="412" y="381"/>
                      <a:pt x="443" y="412"/>
                    </a:cubicBezTo>
                    <a:cubicBezTo>
                      <a:pt x="443" y="191"/>
                      <a:pt x="317" y="1"/>
                      <a:pt x="15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2039;p23"/>
              <p:cNvSpPr/>
              <p:nvPr/>
            </p:nvSpPr>
            <p:spPr>
              <a:xfrm>
                <a:off x="5768682" y="3144844"/>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2040;p23"/>
              <p:cNvSpPr/>
              <p:nvPr/>
            </p:nvSpPr>
            <p:spPr>
              <a:xfrm>
                <a:off x="5756899" y="3171661"/>
                <a:ext cx="10767" cy="21467"/>
              </a:xfrm>
              <a:custGeom>
                <a:avLst/>
                <a:gdLst/>
                <a:ahLst/>
                <a:cxnLst/>
                <a:rect l="l" t="t" r="r" b="b"/>
                <a:pathLst>
                  <a:path w="318" h="634" extrusionOk="0">
                    <a:moveTo>
                      <a:pt x="0" y="0"/>
                    </a:moveTo>
                    <a:cubicBezTo>
                      <a:pt x="127" y="222"/>
                      <a:pt x="222" y="412"/>
                      <a:pt x="285" y="634"/>
                    </a:cubicBezTo>
                    <a:cubicBezTo>
                      <a:pt x="317" y="570"/>
                      <a:pt x="317" y="507"/>
                      <a:pt x="317" y="412"/>
                    </a:cubicBezTo>
                    <a:cubicBezTo>
                      <a:pt x="317" y="190"/>
                      <a:pt x="190" y="0"/>
                      <a:pt x="3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2041;p23"/>
              <p:cNvSpPr/>
              <p:nvPr/>
            </p:nvSpPr>
            <p:spPr>
              <a:xfrm>
                <a:off x="5790150"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042;p23"/>
              <p:cNvSpPr/>
              <p:nvPr/>
            </p:nvSpPr>
            <p:spPr>
              <a:xfrm>
                <a:off x="3487873" y="2949675"/>
                <a:ext cx="2469579" cy="1707153"/>
              </a:xfrm>
              <a:custGeom>
                <a:avLst/>
                <a:gdLst/>
                <a:ahLst/>
                <a:cxnLst/>
                <a:rect l="l" t="t" r="r" b="b"/>
                <a:pathLst>
                  <a:path w="72935" h="50418" extrusionOk="0">
                    <a:moveTo>
                      <a:pt x="824" y="1"/>
                    </a:moveTo>
                    <a:cubicBezTo>
                      <a:pt x="349" y="1"/>
                      <a:pt x="1" y="381"/>
                      <a:pt x="1" y="793"/>
                    </a:cubicBezTo>
                    <a:lnTo>
                      <a:pt x="1" y="46174"/>
                    </a:lnTo>
                    <a:cubicBezTo>
                      <a:pt x="1" y="46617"/>
                      <a:pt x="349" y="46966"/>
                      <a:pt x="824" y="46966"/>
                    </a:cubicBezTo>
                    <a:lnTo>
                      <a:pt x="34615" y="46966"/>
                    </a:lnTo>
                    <a:lnTo>
                      <a:pt x="34615" y="50418"/>
                    </a:lnTo>
                    <a:lnTo>
                      <a:pt x="38637" y="50418"/>
                    </a:lnTo>
                    <a:lnTo>
                      <a:pt x="38637" y="46966"/>
                    </a:lnTo>
                    <a:lnTo>
                      <a:pt x="72111" y="46966"/>
                    </a:lnTo>
                    <a:cubicBezTo>
                      <a:pt x="72555" y="46966"/>
                      <a:pt x="72935" y="46617"/>
                      <a:pt x="72935" y="46174"/>
                    </a:cubicBezTo>
                    <a:lnTo>
                      <a:pt x="72935" y="793"/>
                    </a:lnTo>
                    <a:cubicBezTo>
                      <a:pt x="72935" y="381"/>
                      <a:pt x="72555" y="1"/>
                      <a:pt x="7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043;p23"/>
              <p:cNvSpPr/>
              <p:nvPr/>
            </p:nvSpPr>
            <p:spPr>
              <a:xfrm>
                <a:off x="3483606" y="2945409"/>
                <a:ext cx="2478146" cy="1714637"/>
              </a:xfrm>
              <a:custGeom>
                <a:avLst/>
                <a:gdLst/>
                <a:ahLst/>
                <a:cxnLst/>
                <a:rect l="l" t="t" r="r" b="b"/>
                <a:pathLst>
                  <a:path w="73188" h="50639" extrusionOk="0">
                    <a:moveTo>
                      <a:pt x="72237" y="254"/>
                    </a:moveTo>
                    <a:cubicBezTo>
                      <a:pt x="72617" y="254"/>
                      <a:pt x="72934" y="570"/>
                      <a:pt x="72934" y="919"/>
                    </a:cubicBezTo>
                    <a:lnTo>
                      <a:pt x="72934" y="46300"/>
                    </a:lnTo>
                    <a:cubicBezTo>
                      <a:pt x="72934" y="46680"/>
                      <a:pt x="72617" y="46965"/>
                      <a:pt x="72237" y="46965"/>
                    </a:cubicBezTo>
                    <a:lnTo>
                      <a:pt x="38636" y="46965"/>
                    </a:lnTo>
                    <a:lnTo>
                      <a:pt x="38636" y="50417"/>
                    </a:lnTo>
                    <a:lnTo>
                      <a:pt x="34868" y="50417"/>
                    </a:lnTo>
                    <a:lnTo>
                      <a:pt x="34868" y="46965"/>
                    </a:lnTo>
                    <a:lnTo>
                      <a:pt x="950" y="46965"/>
                    </a:lnTo>
                    <a:cubicBezTo>
                      <a:pt x="538" y="46965"/>
                      <a:pt x="222" y="46680"/>
                      <a:pt x="222" y="46300"/>
                    </a:cubicBezTo>
                    <a:lnTo>
                      <a:pt x="222" y="919"/>
                    </a:lnTo>
                    <a:cubicBezTo>
                      <a:pt x="222" y="570"/>
                      <a:pt x="538" y="254"/>
                      <a:pt x="950" y="254"/>
                    </a:cubicBezTo>
                    <a:close/>
                    <a:moveTo>
                      <a:pt x="950" y="0"/>
                    </a:moveTo>
                    <a:cubicBezTo>
                      <a:pt x="412" y="0"/>
                      <a:pt x="0" y="412"/>
                      <a:pt x="0" y="919"/>
                    </a:cubicBezTo>
                    <a:lnTo>
                      <a:pt x="0" y="46300"/>
                    </a:lnTo>
                    <a:cubicBezTo>
                      <a:pt x="0" y="46807"/>
                      <a:pt x="412" y="47218"/>
                      <a:pt x="950" y="47218"/>
                    </a:cubicBezTo>
                    <a:lnTo>
                      <a:pt x="34646" y="47218"/>
                    </a:lnTo>
                    <a:lnTo>
                      <a:pt x="34646" y="50639"/>
                    </a:lnTo>
                    <a:lnTo>
                      <a:pt x="38890" y="50639"/>
                    </a:lnTo>
                    <a:lnTo>
                      <a:pt x="38890" y="47218"/>
                    </a:lnTo>
                    <a:lnTo>
                      <a:pt x="72237" y="47218"/>
                    </a:lnTo>
                    <a:cubicBezTo>
                      <a:pt x="72744" y="47218"/>
                      <a:pt x="73187" y="46807"/>
                      <a:pt x="73187" y="46300"/>
                    </a:cubicBezTo>
                    <a:lnTo>
                      <a:pt x="73187" y="919"/>
                    </a:lnTo>
                    <a:cubicBezTo>
                      <a:pt x="73187" y="412"/>
                      <a:pt x="72744" y="0"/>
                      <a:pt x="722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044;p23"/>
              <p:cNvSpPr/>
              <p:nvPr/>
            </p:nvSpPr>
            <p:spPr>
              <a:xfrm>
                <a:off x="3562940" y="3017226"/>
                <a:ext cx="2304444" cy="1446601"/>
              </a:xfrm>
              <a:custGeom>
                <a:avLst/>
                <a:gdLst/>
                <a:ahLst/>
                <a:cxnLst/>
                <a:rect l="l" t="t" r="r" b="b"/>
                <a:pathLst>
                  <a:path w="68058" h="42723" extrusionOk="0">
                    <a:moveTo>
                      <a:pt x="1" y="1"/>
                    </a:moveTo>
                    <a:lnTo>
                      <a:pt x="1" y="42722"/>
                    </a:lnTo>
                    <a:lnTo>
                      <a:pt x="68057" y="42722"/>
                    </a:lnTo>
                    <a:lnTo>
                      <a:pt x="6805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045;p23"/>
              <p:cNvSpPr/>
              <p:nvPr/>
            </p:nvSpPr>
            <p:spPr>
              <a:xfrm>
                <a:off x="4046563" y="4602111"/>
                <a:ext cx="1362933" cy="60101"/>
              </a:xfrm>
              <a:custGeom>
                <a:avLst/>
                <a:gdLst/>
                <a:ahLst/>
                <a:cxnLst/>
                <a:rect l="l" t="t" r="r" b="b"/>
                <a:pathLst>
                  <a:path w="40252" h="1775" extrusionOk="0">
                    <a:moveTo>
                      <a:pt x="760" y="1"/>
                    </a:moveTo>
                    <a:cubicBezTo>
                      <a:pt x="349" y="1"/>
                      <a:pt x="0" y="412"/>
                      <a:pt x="0" y="887"/>
                    </a:cubicBezTo>
                    <a:cubicBezTo>
                      <a:pt x="0" y="1362"/>
                      <a:pt x="349" y="1774"/>
                      <a:pt x="760" y="1774"/>
                    </a:cubicBezTo>
                    <a:lnTo>
                      <a:pt x="39492" y="1774"/>
                    </a:lnTo>
                    <a:cubicBezTo>
                      <a:pt x="39903" y="1774"/>
                      <a:pt x="40252" y="1362"/>
                      <a:pt x="40252" y="887"/>
                    </a:cubicBezTo>
                    <a:cubicBezTo>
                      <a:pt x="40252" y="412"/>
                      <a:pt x="39903" y="1"/>
                      <a:pt x="394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046;p23"/>
              <p:cNvSpPr/>
              <p:nvPr/>
            </p:nvSpPr>
            <p:spPr>
              <a:xfrm>
                <a:off x="4043346" y="4598894"/>
                <a:ext cx="1370450" cy="66535"/>
              </a:xfrm>
              <a:custGeom>
                <a:avLst/>
                <a:gdLst/>
                <a:ahLst/>
                <a:cxnLst/>
                <a:rect l="l" t="t" r="r" b="b"/>
                <a:pathLst>
                  <a:path w="40474" h="1965" extrusionOk="0">
                    <a:moveTo>
                      <a:pt x="39587" y="222"/>
                    </a:moveTo>
                    <a:cubicBezTo>
                      <a:pt x="39935" y="222"/>
                      <a:pt x="40220" y="571"/>
                      <a:pt x="40220" y="982"/>
                    </a:cubicBezTo>
                    <a:cubicBezTo>
                      <a:pt x="40220" y="1394"/>
                      <a:pt x="39935" y="1742"/>
                      <a:pt x="39587" y="1742"/>
                    </a:cubicBezTo>
                    <a:lnTo>
                      <a:pt x="855" y="1742"/>
                    </a:lnTo>
                    <a:cubicBezTo>
                      <a:pt x="507" y="1742"/>
                      <a:pt x="222" y="1394"/>
                      <a:pt x="222" y="982"/>
                    </a:cubicBezTo>
                    <a:cubicBezTo>
                      <a:pt x="222" y="571"/>
                      <a:pt x="507" y="222"/>
                      <a:pt x="855" y="222"/>
                    </a:cubicBezTo>
                    <a:close/>
                    <a:moveTo>
                      <a:pt x="855" y="1"/>
                    </a:moveTo>
                    <a:cubicBezTo>
                      <a:pt x="380" y="1"/>
                      <a:pt x="0" y="444"/>
                      <a:pt x="0" y="982"/>
                    </a:cubicBezTo>
                    <a:cubicBezTo>
                      <a:pt x="0" y="1521"/>
                      <a:pt x="380" y="1964"/>
                      <a:pt x="855" y="1964"/>
                    </a:cubicBezTo>
                    <a:lnTo>
                      <a:pt x="39587" y="1964"/>
                    </a:lnTo>
                    <a:cubicBezTo>
                      <a:pt x="40062" y="1964"/>
                      <a:pt x="40473" y="1521"/>
                      <a:pt x="40473" y="982"/>
                    </a:cubicBezTo>
                    <a:cubicBezTo>
                      <a:pt x="40473" y="444"/>
                      <a:pt x="40062" y="1"/>
                      <a:pt x="395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047;p23"/>
              <p:cNvSpPr/>
              <p:nvPr/>
            </p:nvSpPr>
            <p:spPr>
              <a:xfrm>
                <a:off x="3990795" y="2422103"/>
                <a:ext cx="1493768" cy="1051962"/>
              </a:xfrm>
              <a:custGeom>
                <a:avLst/>
                <a:gdLst/>
                <a:ahLst/>
                <a:cxnLst/>
                <a:rect l="l" t="t" r="r" b="b"/>
                <a:pathLst>
                  <a:path w="44116" h="31068" extrusionOk="0">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048;p23"/>
              <p:cNvSpPr/>
              <p:nvPr/>
            </p:nvSpPr>
            <p:spPr>
              <a:xfrm>
                <a:off x="4067996" y="3308896"/>
                <a:ext cx="408589" cy="16117"/>
              </a:xfrm>
              <a:custGeom>
                <a:avLst/>
                <a:gdLst/>
                <a:ahLst/>
                <a:cxnLst/>
                <a:rect l="l" t="t" r="r" b="b"/>
                <a:pathLst>
                  <a:path w="12067" h="476" extrusionOk="0">
                    <a:moveTo>
                      <a:pt x="1" y="1"/>
                    </a:moveTo>
                    <a:lnTo>
                      <a:pt x="1" y="476"/>
                    </a:lnTo>
                    <a:lnTo>
                      <a:pt x="12067" y="476"/>
                    </a:lnTo>
                    <a:lnTo>
                      <a:pt x="1206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049;p23"/>
              <p:cNvSpPr/>
              <p:nvPr/>
            </p:nvSpPr>
            <p:spPr>
              <a:xfrm>
                <a:off x="4067996" y="3346447"/>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050;p23"/>
              <p:cNvSpPr/>
              <p:nvPr/>
            </p:nvSpPr>
            <p:spPr>
              <a:xfrm>
                <a:off x="4067996" y="3383964"/>
                <a:ext cx="361422" cy="17201"/>
              </a:xfrm>
              <a:custGeom>
                <a:avLst/>
                <a:gdLst/>
                <a:ahLst/>
                <a:cxnLst/>
                <a:rect l="l" t="t" r="r" b="b"/>
                <a:pathLst>
                  <a:path w="10674" h="508" extrusionOk="0">
                    <a:moveTo>
                      <a:pt x="1" y="1"/>
                    </a:moveTo>
                    <a:lnTo>
                      <a:pt x="1" y="507"/>
                    </a:lnTo>
                    <a:lnTo>
                      <a:pt x="10673" y="507"/>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051;p23"/>
              <p:cNvSpPr/>
              <p:nvPr/>
            </p:nvSpPr>
            <p:spPr>
              <a:xfrm>
                <a:off x="4929056" y="2871425"/>
                <a:ext cx="408589" cy="16117"/>
              </a:xfrm>
              <a:custGeom>
                <a:avLst/>
                <a:gdLst/>
                <a:ahLst/>
                <a:cxnLst/>
                <a:rect l="l" t="t" r="r" b="b"/>
                <a:pathLst>
                  <a:path w="12067" h="476" extrusionOk="0">
                    <a:moveTo>
                      <a:pt x="1" y="0"/>
                    </a:moveTo>
                    <a:lnTo>
                      <a:pt x="1" y="475"/>
                    </a:lnTo>
                    <a:lnTo>
                      <a:pt x="12067" y="475"/>
                    </a:lnTo>
                    <a:lnTo>
                      <a:pt x="1206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052;p23"/>
              <p:cNvSpPr/>
              <p:nvPr/>
            </p:nvSpPr>
            <p:spPr>
              <a:xfrm>
                <a:off x="4929056" y="2908942"/>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053;p23"/>
              <p:cNvSpPr/>
              <p:nvPr/>
            </p:nvSpPr>
            <p:spPr>
              <a:xfrm>
                <a:off x="4929056" y="2946459"/>
                <a:ext cx="361422" cy="17201"/>
              </a:xfrm>
              <a:custGeom>
                <a:avLst/>
                <a:gdLst/>
                <a:ahLst/>
                <a:cxnLst/>
                <a:rect l="l" t="t" r="r" b="b"/>
                <a:pathLst>
                  <a:path w="10674" h="508" extrusionOk="0">
                    <a:moveTo>
                      <a:pt x="1" y="1"/>
                    </a:moveTo>
                    <a:lnTo>
                      <a:pt x="1" y="508"/>
                    </a:lnTo>
                    <a:lnTo>
                      <a:pt x="10673" y="508"/>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2054;p23"/>
              <p:cNvSpPr/>
              <p:nvPr/>
            </p:nvSpPr>
            <p:spPr>
              <a:xfrm>
                <a:off x="5052374" y="3203828"/>
                <a:ext cx="330304" cy="12901"/>
              </a:xfrm>
              <a:custGeom>
                <a:avLst/>
                <a:gdLst/>
                <a:ahLst/>
                <a:cxnLst/>
                <a:rect l="l" t="t" r="r" b="b"/>
                <a:pathLst>
                  <a:path w="9755" h="381" extrusionOk="0">
                    <a:moveTo>
                      <a:pt x="1" y="0"/>
                    </a:moveTo>
                    <a:lnTo>
                      <a:pt x="1" y="380"/>
                    </a:lnTo>
                    <a:lnTo>
                      <a:pt x="9755" y="380"/>
                    </a:lnTo>
                    <a:lnTo>
                      <a:pt x="975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2055;p23"/>
              <p:cNvSpPr/>
              <p:nvPr/>
            </p:nvSpPr>
            <p:spPr>
              <a:xfrm>
                <a:off x="5052374" y="3233862"/>
                <a:ext cx="319605" cy="13950"/>
              </a:xfrm>
              <a:custGeom>
                <a:avLst/>
                <a:gdLst/>
                <a:ahLst/>
                <a:cxnLst/>
                <a:rect l="l" t="t" r="r" b="b"/>
                <a:pathLst>
                  <a:path w="9439" h="412" extrusionOk="0">
                    <a:moveTo>
                      <a:pt x="1" y="0"/>
                    </a:moveTo>
                    <a:lnTo>
                      <a:pt x="1" y="412"/>
                    </a:lnTo>
                    <a:lnTo>
                      <a:pt x="9438" y="412"/>
                    </a:lnTo>
                    <a:lnTo>
                      <a:pt x="943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2056;p23"/>
              <p:cNvSpPr/>
              <p:nvPr/>
            </p:nvSpPr>
            <p:spPr>
              <a:xfrm>
                <a:off x="5052374" y="3264946"/>
                <a:ext cx="291704" cy="12901"/>
              </a:xfrm>
              <a:custGeom>
                <a:avLst/>
                <a:gdLst/>
                <a:ahLst/>
                <a:cxnLst/>
                <a:rect l="l" t="t" r="r" b="b"/>
                <a:pathLst>
                  <a:path w="8615" h="381" extrusionOk="0">
                    <a:moveTo>
                      <a:pt x="1" y="0"/>
                    </a:moveTo>
                    <a:lnTo>
                      <a:pt x="1" y="381"/>
                    </a:lnTo>
                    <a:lnTo>
                      <a:pt x="8615" y="381"/>
                    </a:lnTo>
                    <a:lnTo>
                      <a:pt x="861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2057;p23"/>
              <p:cNvSpPr/>
              <p:nvPr/>
            </p:nvSpPr>
            <p:spPr>
              <a:xfrm>
                <a:off x="5052374" y="3294980"/>
                <a:ext cx="273487" cy="13950"/>
              </a:xfrm>
              <a:custGeom>
                <a:avLst/>
                <a:gdLst/>
                <a:ahLst/>
                <a:cxnLst/>
                <a:rect l="l" t="t" r="r" b="b"/>
                <a:pathLst>
                  <a:path w="8077" h="412" extrusionOk="0">
                    <a:moveTo>
                      <a:pt x="1" y="0"/>
                    </a:moveTo>
                    <a:lnTo>
                      <a:pt x="1" y="412"/>
                    </a:lnTo>
                    <a:lnTo>
                      <a:pt x="8076" y="412"/>
                    </a:lnTo>
                    <a:lnTo>
                      <a:pt x="807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2058;p23"/>
              <p:cNvSpPr/>
              <p:nvPr/>
            </p:nvSpPr>
            <p:spPr>
              <a:xfrm>
                <a:off x="5052374" y="3326063"/>
                <a:ext cx="256320" cy="12901"/>
              </a:xfrm>
              <a:custGeom>
                <a:avLst/>
                <a:gdLst/>
                <a:ahLst/>
                <a:cxnLst/>
                <a:rect l="l" t="t" r="r" b="b"/>
                <a:pathLst>
                  <a:path w="7570" h="381" extrusionOk="0">
                    <a:moveTo>
                      <a:pt x="1" y="1"/>
                    </a:moveTo>
                    <a:lnTo>
                      <a:pt x="1" y="381"/>
                    </a:lnTo>
                    <a:lnTo>
                      <a:pt x="7570" y="381"/>
                    </a:lnTo>
                    <a:lnTo>
                      <a:pt x="757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2059;p23"/>
              <p:cNvSpPr/>
              <p:nvPr/>
            </p:nvSpPr>
            <p:spPr>
              <a:xfrm>
                <a:off x="5052374" y="3356097"/>
                <a:ext cx="235970" cy="13984"/>
              </a:xfrm>
              <a:custGeom>
                <a:avLst/>
                <a:gdLst/>
                <a:ahLst/>
                <a:cxnLst/>
                <a:rect l="l" t="t" r="r" b="b"/>
                <a:pathLst>
                  <a:path w="6969" h="413" extrusionOk="0">
                    <a:moveTo>
                      <a:pt x="1" y="0"/>
                    </a:moveTo>
                    <a:lnTo>
                      <a:pt x="1" y="412"/>
                    </a:lnTo>
                    <a:lnTo>
                      <a:pt x="6968" y="412"/>
                    </a:lnTo>
                    <a:lnTo>
                      <a:pt x="696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2060;p23"/>
              <p:cNvSpPr/>
              <p:nvPr/>
            </p:nvSpPr>
            <p:spPr>
              <a:xfrm>
                <a:off x="4721054" y="3118027"/>
                <a:ext cx="279887" cy="264921"/>
              </a:xfrm>
              <a:custGeom>
                <a:avLst/>
                <a:gdLst/>
                <a:ahLst/>
                <a:cxnLst/>
                <a:rect l="l" t="t" r="r" b="b"/>
                <a:pathLst>
                  <a:path w="8266" h="7824" extrusionOk="0">
                    <a:moveTo>
                      <a:pt x="855" y="1"/>
                    </a:moveTo>
                    <a:cubicBezTo>
                      <a:pt x="380" y="1"/>
                      <a:pt x="0" y="413"/>
                      <a:pt x="0" y="951"/>
                    </a:cubicBezTo>
                    <a:lnTo>
                      <a:pt x="0" y="6873"/>
                    </a:lnTo>
                    <a:cubicBezTo>
                      <a:pt x="0" y="7411"/>
                      <a:pt x="380" y="7823"/>
                      <a:pt x="855" y="7823"/>
                    </a:cubicBezTo>
                    <a:lnTo>
                      <a:pt x="7411" y="7823"/>
                    </a:lnTo>
                    <a:cubicBezTo>
                      <a:pt x="7886" y="7823"/>
                      <a:pt x="8266" y="7411"/>
                      <a:pt x="8266" y="6873"/>
                    </a:cubicBezTo>
                    <a:lnTo>
                      <a:pt x="8266" y="5606"/>
                    </a:lnTo>
                    <a:lnTo>
                      <a:pt x="8266" y="951"/>
                    </a:lnTo>
                    <a:cubicBezTo>
                      <a:pt x="8266" y="413"/>
                      <a:pt x="7886" y="1"/>
                      <a:pt x="7411" y="1"/>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2061;p23"/>
              <p:cNvSpPr/>
              <p:nvPr/>
            </p:nvSpPr>
            <p:spPr>
              <a:xfrm>
                <a:off x="4722104" y="3118027"/>
                <a:ext cx="278837" cy="65451"/>
              </a:xfrm>
              <a:custGeom>
                <a:avLst/>
                <a:gdLst/>
                <a:ahLst/>
                <a:cxnLst/>
                <a:rect l="l" t="t" r="r" b="b"/>
                <a:pathLst>
                  <a:path w="8235" h="1933" extrusionOk="0">
                    <a:moveTo>
                      <a:pt x="729" y="1"/>
                    </a:moveTo>
                    <a:cubicBezTo>
                      <a:pt x="318" y="1"/>
                      <a:pt x="1" y="318"/>
                      <a:pt x="1" y="729"/>
                    </a:cubicBezTo>
                    <a:lnTo>
                      <a:pt x="1" y="1933"/>
                    </a:lnTo>
                    <a:lnTo>
                      <a:pt x="8235" y="1933"/>
                    </a:lnTo>
                    <a:lnTo>
                      <a:pt x="8235" y="729"/>
                    </a:lnTo>
                    <a:cubicBezTo>
                      <a:pt x="8235" y="318"/>
                      <a:pt x="7886" y="1"/>
                      <a:pt x="75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2062;p23"/>
              <p:cNvSpPr/>
              <p:nvPr/>
            </p:nvSpPr>
            <p:spPr>
              <a:xfrm>
                <a:off x="4756438" y="3099811"/>
                <a:ext cx="12901" cy="57934"/>
              </a:xfrm>
              <a:custGeom>
                <a:avLst/>
                <a:gdLst/>
                <a:ahLst/>
                <a:cxnLst/>
                <a:rect l="l" t="t" r="r" b="b"/>
                <a:pathLst>
                  <a:path w="381" h="1711" extrusionOk="0">
                    <a:moveTo>
                      <a:pt x="190" y="0"/>
                    </a:moveTo>
                    <a:cubicBezTo>
                      <a:pt x="64" y="0"/>
                      <a:pt x="0" y="95"/>
                      <a:pt x="0" y="190"/>
                    </a:cubicBezTo>
                    <a:lnTo>
                      <a:pt x="0" y="1521"/>
                    </a:lnTo>
                    <a:cubicBezTo>
                      <a:pt x="0" y="1616"/>
                      <a:pt x="64" y="1711"/>
                      <a:pt x="190" y="1711"/>
                    </a:cubicBezTo>
                    <a:cubicBezTo>
                      <a:pt x="285" y="1711"/>
                      <a:pt x="380" y="1616"/>
                      <a:pt x="380" y="1521"/>
                    </a:cubicBezTo>
                    <a:lnTo>
                      <a:pt x="380" y="190"/>
                    </a:lnTo>
                    <a:cubicBezTo>
                      <a:pt x="380" y="95"/>
                      <a:pt x="285" y="0"/>
                      <a:pt x="19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2063;p23"/>
              <p:cNvSpPr/>
              <p:nvPr/>
            </p:nvSpPr>
            <p:spPr>
              <a:xfrm>
                <a:off x="4952656" y="3099811"/>
                <a:ext cx="13984" cy="57934"/>
              </a:xfrm>
              <a:custGeom>
                <a:avLst/>
                <a:gdLst/>
                <a:ahLst/>
                <a:cxnLst/>
                <a:rect l="l" t="t" r="r" b="b"/>
                <a:pathLst>
                  <a:path w="413" h="1711" extrusionOk="0">
                    <a:moveTo>
                      <a:pt x="191" y="0"/>
                    </a:moveTo>
                    <a:cubicBezTo>
                      <a:pt x="96" y="0"/>
                      <a:pt x="1" y="95"/>
                      <a:pt x="1" y="190"/>
                    </a:cubicBezTo>
                    <a:lnTo>
                      <a:pt x="1" y="1521"/>
                    </a:lnTo>
                    <a:cubicBezTo>
                      <a:pt x="1" y="1616"/>
                      <a:pt x="96" y="1711"/>
                      <a:pt x="191" y="1711"/>
                    </a:cubicBezTo>
                    <a:cubicBezTo>
                      <a:pt x="317" y="1711"/>
                      <a:pt x="412" y="1616"/>
                      <a:pt x="412" y="1521"/>
                    </a:cubicBezTo>
                    <a:lnTo>
                      <a:pt x="412" y="190"/>
                    </a:lnTo>
                    <a:cubicBezTo>
                      <a:pt x="412" y="95"/>
                      <a:pt x="317" y="0"/>
                      <a:pt x="19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2064;p23"/>
              <p:cNvSpPr/>
              <p:nvPr/>
            </p:nvSpPr>
            <p:spPr>
              <a:xfrm>
                <a:off x="4751054" y="3225262"/>
                <a:ext cx="31151" cy="30068"/>
              </a:xfrm>
              <a:custGeom>
                <a:avLst/>
                <a:gdLst/>
                <a:ahLst/>
                <a:cxnLst/>
                <a:rect l="l" t="t" r="r" b="b"/>
                <a:pathLst>
                  <a:path w="920" h="888" extrusionOk="0">
                    <a:moveTo>
                      <a:pt x="444" y="1"/>
                    </a:moveTo>
                    <a:cubicBezTo>
                      <a:pt x="223" y="1"/>
                      <a:pt x="1" y="191"/>
                      <a:pt x="1" y="444"/>
                    </a:cubicBezTo>
                    <a:cubicBezTo>
                      <a:pt x="1" y="666"/>
                      <a:pt x="223" y="887"/>
                      <a:pt x="444" y="887"/>
                    </a:cubicBezTo>
                    <a:cubicBezTo>
                      <a:pt x="698" y="887"/>
                      <a:pt x="888" y="666"/>
                      <a:pt x="888" y="444"/>
                    </a:cubicBezTo>
                    <a:cubicBezTo>
                      <a:pt x="919" y="191"/>
                      <a:pt x="698"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2065;p23"/>
              <p:cNvSpPr/>
              <p:nvPr/>
            </p:nvSpPr>
            <p:spPr>
              <a:xfrm>
                <a:off x="4796088" y="3225262"/>
                <a:ext cx="30068" cy="30068"/>
              </a:xfrm>
              <a:custGeom>
                <a:avLst/>
                <a:gdLst/>
                <a:ahLst/>
                <a:cxnLst/>
                <a:rect l="l" t="t" r="r" b="b"/>
                <a:pathLst>
                  <a:path w="888" h="888" extrusionOk="0">
                    <a:moveTo>
                      <a:pt x="444" y="1"/>
                    </a:moveTo>
                    <a:cubicBezTo>
                      <a:pt x="223" y="1"/>
                      <a:pt x="1" y="191"/>
                      <a:pt x="1" y="444"/>
                    </a:cubicBezTo>
                    <a:cubicBezTo>
                      <a:pt x="1" y="666"/>
                      <a:pt x="223" y="887"/>
                      <a:pt x="444" y="887"/>
                    </a:cubicBezTo>
                    <a:cubicBezTo>
                      <a:pt x="698" y="887"/>
                      <a:pt x="888" y="666"/>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2066;p23"/>
              <p:cNvSpPr/>
              <p:nvPr/>
            </p:nvSpPr>
            <p:spPr>
              <a:xfrm>
                <a:off x="4841155" y="3225262"/>
                <a:ext cx="30034" cy="30068"/>
              </a:xfrm>
              <a:custGeom>
                <a:avLst/>
                <a:gdLst/>
                <a:ahLst/>
                <a:cxnLst/>
                <a:rect l="l" t="t" r="r" b="b"/>
                <a:pathLst>
                  <a:path w="887" h="888" extrusionOk="0">
                    <a:moveTo>
                      <a:pt x="443" y="1"/>
                    </a:moveTo>
                    <a:cubicBezTo>
                      <a:pt x="190" y="1"/>
                      <a:pt x="0" y="191"/>
                      <a:pt x="0" y="444"/>
                    </a:cubicBezTo>
                    <a:cubicBezTo>
                      <a:pt x="0" y="666"/>
                      <a:pt x="190" y="887"/>
                      <a:pt x="443" y="887"/>
                    </a:cubicBezTo>
                    <a:cubicBezTo>
                      <a:pt x="697" y="887"/>
                      <a:pt x="887" y="666"/>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2067;p23"/>
              <p:cNvSpPr/>
              <p:nvPr/>
            </p:nvSpPr>
            <p:spPr>
              <a:xfrm>
                <a:off x="4886189" y="3225262"/>
                <a:ext cx="30034" cy="30068"/>
              </a:xfrm>
              <a:custGeom>
                <a:avLst/>
                <a:gdLst/>
                <a:ahLst/>
                <a:cxnLst/>
                <a:rect l="l" t="t" r="r" b="b"/>
                <a:pathLst>
                  <a:path w="887"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2068;p23"/>
              <p:cNvSpPr/>
              <p:nvPr/>
            </p:nvSpPr>
            <p:spPr>
              <a:xfrm>
                <a:off x="4931223" y="3225262"/>
                <a:ext cx="30068" cy="30068"/>
              </a:xfrm>
              <a:custGeom>
                <a:avLst/>
                <a:gdLst/>
                <a:ahLst/>
                <a:cxnLst/>
                <a:rect l="l" t="t" r="r" b="b"/>
                <a:pathLst>
                  <a:path w="888"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2069;p23"/>
              <p:cNvSpPr/>
              <p:nvPr/>
            </p:nvSpPr>
            <p:spPr>
              <a:xfrm>
                <a:off x="4751054" y="3269246"/>
                <a:ext cx="31151" cy="30034"/>
              </a:xfrm>
              <a:custGeom>
                <a:avLst/>
                <a:gdLst/>
                <a:ahLst/>
                <a:cxnLst/>
                <a:rect l="l" t="t" r="r" b="b"/>
                <a:pathLst>
                  <a:path w="920" h="887" extrusionOk="0">
                    <a:moveTo>
                      <a:pt x="444" y="0"/>
                    </a:moveTo>
                    <a:cubicBezTo>
                      <a:pt x="223" y="0"/>
                      <a:pt x="1" y="190"/>
                      <a:pt x="1" y="444"/>
                    </a:cubicBezTo>
                    <a:cubicBezTo>
                      <a:pt x="1" y="665"/>
                      <a:pt x="223" y="887"/>
                      <a:pt x="444" y="887"/>
                    </a:cubicBezTo>
                    <a:cubicBezTo>
                      <a:pt x="698" y="887"/>
                      <a:pt x="888" y="665"/>
                      <a:pt x="888" y="444"/>
                    </a:cubicBezTo>
                    <a:cubicBezTo>
                      <a:pt x="919" y="190"/>
                      <a:pt x="698"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2070;p23"/>
              <p:cNvSpPr/>
              <p:nvPr/>
            </p:nvSpPr>
            <p:spPr>
              <a:xfrm>
                <a:off x="4796088" y="3269246"/>
                <a:ext cx="30068" cy="30034"/>
              </a:xfrm>
              <a:custGeom>
                <a:avLst/>
                <a:gdLst/>
                <a:ahLst/>
                <a:cxnLst/>
                <a:rect l="l" t="t" r="r" b="b"/>
                <a:pathLst>
                  <a:path w="888" h="887" extrusionOk="0">
                    <a:moveTo>
                      <a:pt x="444" y="0"/>
                    </a:moveTo>
                    <a:cubicBezTo>
                      <a:pt x="223" y="0"/>
                      <a:pt x="1" y="190"/>
                      <a:pt x="1" y="444"/>
                    </a:cubicBezTo>
                    <a:cubicBezTo>
                      <a:pt x="1" y="665"/>
                      <a:pt x="223" y="887"/>
                      <a:pt x="444" y="887"/>
                    </a:cubicBezTo>
                    <a:cubicBezTo>
                      <a:pt x="698" y="887"/>
                      <a:pt x="888" y="665"/>
                      <a:pt x="888" y="444"/>
                    </a:cubicBezTo>
                    <a:cubicBezTo>
                      <a:pt x="888" y="190"/>
                      <a:pt x="698" y="0"/>
                      <a:pt x="44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2071;p23"/>
              <p:cNvSpPr/>
              <p:nvPr/>
            </p:nvSpPr>
            <p:spPr>
              <a:xfrm>
                <a:off x="4841155" y="3269246"/>
                <a:ext cx="30034" cy="30034"/>
              </a:xfrm>
              <a:custGeom>
                <a:avLst/>
                <a:gdLst/>
                <a:ahLst/>
                <a:cxnLst/>
                <a:rect l="l" t="t" r="r" b="b"/>
                <a:pathLst>
                  <a:path w="887" h="887" extrusionOk="0">
                    <a:moveTo>
                      <a:pt x="443" y="0"/>
                    </a:moveTo>
                    <a:cubicBezTo>
                      <a:pt x="190" y="0"/>
                      <a:pt x="0" y="190"/>
                      <a:pt x="0" y="444"/>
                    </a:cubicBezTo>
                    <a:cubicBezTo>
                      <a:pt x="0" y="665"/>
                      <a:pt x="190" y="887"/>
                      <a:pt x="443" y="887"/>
                    </a:cubicBezTo>
                    <a:cubicBezTo>
                      <a:pt x="697" y="887"/>
                      <a:pt x="887" y="665"/>
                      <a:pt x="887" y="444"/>
                    </a:cubicBezTo>
                    <a:cubicBezTo>
                      <a:pt x="887" y="190"/>
                      <a:pt x="697" y="0"/>
                      <a:pt x="4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2072;p23"/>
              <p:cNvSpPr/>
              <p:nvPr/>
            </p:nvSpPr>
            <p:spPr>
              <a:xfrm>
                <a:off x="4886189" y="3269246"/>
                <a:ext cx="30034" cy="30034"/>
              </a:xfrm>
              <a:custGeom>
                <a:avLst/>
                <a:gdLst/>
                <a:ahLst/>
                <a:cxnLst/>
                <a:rect l="l" t="t" r="r" b="b"/>
                <a:pathLst>
                  <a:path w="887"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073;p23"/>
              <p:cNvSpPr/>
              <p:nvPr/>
            </p:nvSpPr>
            <p:spPr>
              <a:xfrm>
                <a:off x="4931223" y="3269246"/>
                <a:ext cx="30068" cy="30034"/>
              </a:xfrm>
              <a:custGeom>
                <a:avLst/>
                <a:gdLst/>
                <a:ahLst/>
                <a:cxnLst/>
                <a:rect l="l" t="t" r="r" b="b"/>
                <a:pathLst>
                  <a:path w="888"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074;p23"/>
              <p:cNvSpPr/>
              <p:nvPr/>
            </p:nvSpPr>
            <p:spPr>
              <a:xfrm>
                <a:off x="4751054" y="3313196"/>
                <a:ext cx="31151" cy="30068"/>
              </a:xfrm>
              <a:custGeom>
                <a:avLst/>
                <a:gdLst/>
                <a:ahLst/>
                <a:cxnLst/>
                <a:rect l="l" t="t" r="r" b="b"/>
                <a:pathLst>
                  <a:path w="920" h="888" extrusionOk="0">
                    <a:moveTo>
                      <a:pt x="444" y="1"/>
                    </a:moveTo>
                    <a:cubicBezTo>
                      <a:pt x="223" y="1"/>
                      <a:pt x="1" y="191"/>
                      <a:pt x="1" y="444"/>
                    </a:cubicBezTo>
                    <a:cubicBezTo>
                      <a:pt x="1" y="697"/>
                      <a:pt x="223" y="887"/>
                      <a:pt x="444" y="887"/>
                    </a:cubicBezTo>
                    <a:cubicBezTo>
                      <a:pt x="698" y="887"/>
                      <a:pt x="888" y="697"/>
                      <a:pt x="888" y="444"/>
                    </a:cubicBezTo>
                    <a:cubicBezTo>
                      <a:pt x="919"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075;p23"/>
              <p:cNvSpPr/>
              <p:nvPr/>
            </p:nvSpPr>
            <p:spPr>
              <a:xfrm>
                <a:off x="4796088" y="3313196"/>
                <a:ext cx="30068" cy="30068"/>
              </a:xfrm>
              <a:custGeom>
                <a:avLst/>
                <a:gdLst/>
                <a:ahLst/>
                <a:cxnLst/>
                <a:rect l="l" t="t" r="r" b="b"/>
                <a:pathLst>
                  <a:path w="888" h="888" extrusionOk="0">
                    <a:moveTo>
                      <a:pt x="444" y="1"/>
                    </a:moveTo>
                    <a:cubicBezTo>
                      <a:pt x="223" y="1"/>
                      <a:pt x="1" y="191"/>
                      <a:pt x="1" y="444"/>
                    </a:cubicBezTo>
                    <a:cubicBezTo>
                      <a:pt x="1" y="697"/>
                      <a:pt x="223" y="887"/>
                      <a:pt x="444" y="887"/>
                    </a:cubicBezTo>
                    <a:cubicBezTo>
                      <a:pt x="698" y="887"/>
                      <a:pt x="888" y="697"/>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076;p23"/>
              <p:cNvSpPr/>
              <p:nvPr/>
            </p:nvSpPr>
            <p:spPr>
              <a:xfrm>
                <a:off x="4841155" y="3313196"/>
                <a:ext cx="30034" cy="30068"/>
              </a:xfrm>
              <a:custGeom>
                <a:avLst/>
                <a:gdLst/>
                <a:ahLst/>
                <a:cxnLst/>
                <a:rect l="l" t="t" r="r" b="b"/>
                <a:pathLst>
                  <a:path w="887" h="888" extrusionOk="0">
                    <a:moveTo>
                      <a:pt x="443" y="1"/>
                    </a:moveTo>
                    <a:cubicBezTo>
                      <a:pt x="190" y="1"/>
                      <a:pt x="0" y="191"/>
                      <a:pt x="0" y="444"/>
                    </a:cubicBezTo>
                    <a:cubicBezTo>
                      <a:pt x="0" y="697"/>
                      <a:pt x="190" y="887"/>
                      <a:pt x="443" y="887"/>
                    </a:cubicBezTo>
                    <a:cubicBezTo>
                      <a:pt x="697" y="887"/>
                      <a:pt x="887" y="697"/>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077;p23"/>
              <p:cNvSpPr/>
              <p:nvPr/>
            </p:nvSpPr>
            <p:spPr>
              <a:xfrm>
                <a:off x="4886189" y="3313196"/>
                <a:ext cx="30034" cy="30068"/>
              </a:xfrm>
              <a:custGeom>
                <a:avLst/>
                <a:gdLst/>
                <a:ahLst/>
                <a:cxnLst/>
                <a:rect l="l" t="t" r="r" b="b"/>
                <a:pathLst>
                  <a:path w="887"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078;p23"/>
              <p:cNvSpPr/>
              <p:nvPr/>
            </p:nvSpPr>
            <p:spPr>
              <a:xfrm>
                <a:off x="4931223" y="3313196"/>
                <a:ext cx="30068" cy="30068"/>
              </a:xfrm>
              <a:custGeom>
                <a:avLst/>
                <a:gdLst/>
                <a:ahLst/>
                <a:cxnLst/>
                <a:rect l="l" t="t" r="r" b="b"/>
                <a:pathLst>
                  <a:path w="888"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079;p23"/>
              <p:cNvSpPr/>
              <p:nvPr/>
            </p:nvSpPr>
            <p:spPr>
              <a:xfrm>
                <a:off x="4069080" y="2549721"/>
                <a:ext cx="692742" cy="664875"/>
              </a:xfrm>
              <a:custGeom>
                <a:avLst/>
                <a:gdLst/>
                <a:ahLst/>
                <a:cxnLst/>
                <a:rect l="l" t="t" r="r" b="b"/>
                <a:pathLst>
                  <a:path w="20459" h="19636" extrusionOk="0">
                    <a:moveTo>
                      <a:pt x="15106" y="0"/>
                    </a:moveTo>
                    <a:cubicBezTo>
                      <a:pt x="14093" y="0"/>
                      <a:pt x="13238" y="824"/>
                      <a:pt x="13238" y="1869"/>
                    </a:cubicBezTo>
                    <a:cubicBezTo>
                      <a:pt x="13238" y="2344"/>
                      <a:pt x="13428" y="2756"/>
                      <a:pt x="13713" y="3104"/>
                    </a:cubicBezTo>
                    <a:lnTo>
                      <a:pt x="10831" y="7728"/>
                    </a:lnTo>
                    <a:lnTo>
                      <a:pt x="10609" y="9628"/>
                    </a:lnTo>
                    <a:lnTo>
                      <a:pt x="8266" y="9818"/>
                    </a:lnTo>
                    <a:lnTo>
                      <a:pt x="3389" y="11496"/>
                    </a:lnTo>
                    <a:cubicBezTo>
                      <a:pt x="3072" y="10989"/>
                      <a:pt x="2502" y="10641"/>
                      <a:pt x="1869" y="10641"/>
                    </a:cubicBezTo>
                    <a:cubicBezTo>
                      <a:pt x="824" y="10641"/>
                      <a:pt x="0" y="11464"/>
                      <a:pt x="0" y="12478"/>
                    </a:cubicBezTo>
                    <a:cubicBezTo>
                      <a:pt x="0" y="13491"/>
                      <a:pt x="824" y="14346"/>
                      <a:pt x="1869" y="14346"/>
                    </a:cubicBezTo>
                    <a:cubicBezTo>
                      <a:pt x="2882" y="14346"/>
                      <a:pt x="3706" y="13491"/>
                      <a:pt x="3706" y="12478"/>
                    </a:cubicBezTo>
                    <a:cubicBezTo>
                      <a:pt x="3706" y="12478"/>
                      <a:pt x="3706" y="12446"/>
                      <a:pt x="3706" y="12446"/>
                    </a:cubicBezTo>
                    <a:lnTo>
                      <a:pt x="8488" y="10799"/>
                    </a:lnTo>
                    <a:lnTo>
                      <a:pt x="10514" y="10641"/>
                    </a:lnTo>
                    <a:lnTo>
                      <a:pt x="10356" y="11971"/>
                    </a:lnTo>
                    <a:lnTo>
                      <a:pt x="11243" y="16215"/>
                    </a:lnTo>
                    <a:cubicBezTo>
                      <a:pt x="10704" y="16563"/>
                      <a:pt x="10356" y="17133"/>
                      <a:pt x="10356" y="17798"/>
                    </a:cubicBezTo>
                    <a:cubicBezTo>
                      <a:pt x="10356" y="18812"/>
                      <a:pt x="11211" y="19635"/>
                      <a:pt x="12225" y="19635"/>
                    </a:cubicBezTo>
                    <a:cubicBezTo>
                      <a:pt x="13238" y="19635"/>
                      <a:pt x="14061" y="18812"/>
                      <a:pt x="14061" y="17798"/>
                    </a:cubicBezTo>
                    <a:cubicBezTo>
                      <a:pt x="14061" y="16785"/>
                      <a:pt x="13238" y="15930"/>
                      <a:pt x="12225" y="15930"/>
                    </a:cubicBezTo>
                    <a:cubicBezTo>
                      <a:pt x="12193" y="15930"/>
                      <a:pt x="11370" y="11940"/>
                      <a:pt x="11370" y="11940"/>
                    </a:cubicBezTo>
                    <a:lnTo>
                      <a:pt x="11528" y="10546"/>
                    </a:lnTo>
                    <a:lnTo>
                      <a:pt x="13238" y="10419"/>
                    </a:lnTo>
                    <a:lnTo>
                      <a:pt x="16785" y="10799"/>
                    </a:lnTo>
                    <a:cubicBezTo>
                      <a:pt x="16975" y="11623"/>
                      <a:pt x="17703" y="12256"/>
                      <a:pt x="18590" y="12256"/>
                    </a:cubicBezTo>
                    <a:cubicBezTo>
                      <a:pt x="19604" y="12256"/>
                      <a:pt x="20459" y="11433"/>
                      <a:pt x="20459" y="10419"/>
                    </a:cubicBezTo>
                    <a:cubicBezTo>
                      <a:pt x="20459" y="9406"/>
                      <a:pt x="19604" y="8583"/>
                      <a:pt x="18590" y="8583"/>
                    </a:cubicBezTo>
                    <a:cubicBezTo>
                      <a:pt x="17798" y="8583"/>
                      <a:pt x="17102" y="9089"/>
                      <a:pt x="16848" y="9818"/>
                    </a:cubicBezTo>
                    <a:lnTo>
                      <a:pt x="13270" y="9406"/>
                    </a:lnTo>
                    <a:lnTo>
                      <a:pt x="11623" y="9533"/>
                    </a:lnTo>
                    <a:lnTo>
                      <a:pt x="11813" y="8044"/>
                    </a:lnTo>
                    <a:lnTo>
                      <a:pt x="14568" y="3611"/>
                    </a:lnTo>
                    <a:cubicBezTo>
                      <a:pt x="14726" y="3674"/>
                      <a:pt x="14916" y="3706"/>
                      <a:pt x="15106" y="3706"/>
                    </a:cubicBezTo>
                    <a:cubicBezTo>
                      <a:pt x="16120" y="3706"/>
                      <a:pt x="16943" y="2882"/>
                      <a:pt x="16943" y="1869"/>
                    </a:cubicBezTo>
                    <a:cubicBezTo>
                      <a:pt x="16943" y="824"/>
                      <a:pt x="16120" y="0"/>
                      <a:pt x="151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080;p23"/>
              <p:cNvSpPr/>
              <p:nvPr/>
            </p:nvSpPr>
            <p:spPr>
              <a:xfrm>
                <a:off x="4169881" y="2634439"/>
                <a:ext cx="206986" cy="201602"/>
              </a:xfrm>
              <a:custGeom>
                <a:avLst/>
                <a:gdLst/>
                <a:ahLst/>
                <a:cxnLst/>
                <a:rect l="l" t="t" r="r" b="b"/>
                <a:pathLst>
                  <a:path w="6113" h="5954" extrusionOk="0">
                    <a:moveTo>
                      <a:pt x="1837" y="0"/>
                    </a:moveTo>
                    <a:cubicBezTo>
                      <a:pt x="824" y="0"/>
                      <a:pt x="0" y="824"/>
                      <a:pt x="0" y="1837"/>
                    </a:cubicBezTo>
                    <a:cubicBezTo>
                      <a:pt x="0" y="2850"/>
                      <a:pt x="824" y="3674"/>
                      <a:pt x="1837" y="3674"/>
                    </a:cubicBezTo>
                    <a:cubicBezTo>
                      <a:pt x="2185" y="3674"/>
                      <a:pt x="2502" y="3579"/>
                      <a:pt x="2787" y="3420"/>
                    </a:cubicBezTo>
                    <a:lnTo>
                      <a:pt x="5416" y="5954"/>
                    </a:lnTo>
                    <a:lnTo>
                      <a:pt x="6112" y="5226"/>
                    </a:lnTo>
                    <a:lnTo>
                      <a:pt x="3452" y="2692"/>
                    </a:lnTo>
                    <a:cubicBezTo>
                      <a:pt x="3611" y="2439"/>
                      <a:pt x="3674" y="2154"/>
                      <a:pt x="3674" y="1837"/>
                    </a:cubicBezTo>
                    <a:cubicBezTo>
                      <a:pt x="3674" y="824"/>
                      <a:pt x="2850"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081;p23"/>
              <p:cNvSpPr/>
              <p:nvPr/>
            </p:nvSpPr>
            <p:spPr>
              <a:xfrm>
                <a:off x="4314632" y="2769540"/>
                <a:ext cx="211286" cy="210203"/>
              </a:xfrm>
              <a:custGeom>
                <a:avLst/>
                <a:gdLst/>
                <a:ahLst/>
                <a:cxnLst/>
                <a:rect l="l" t="t" r="r" b="b"/>
                <a:pathLst>
                  <a:path w="6240" h="6208" extrusionOk="0">
                    <a:moveTo>
                      <a:pt x="3104" y="0"/>
                    </a:moveTo>
                    <a:cubicBezTo>
                      <a:pt x="1394" y="0"/>
                      <a:pt x="1" y="1394"/>
                      <a:pt x="1" y="3104"/>
                    </a:cubicBezTo>
                    <a:cubicBezTo>
                      <a:pt x="1" y="4846"/>
                      <a:pt x="1394" y="6208"/>
                      <a:pt x="3104" y="6208"/>
                    </a:cubicBezTo>
                    <a:cubicBezTo>
                      <a:pt x="4846" y="6208"/>
                      <a:pt x="6239" y="4846"/>
                      <a:pt x="6239" y="3104"/>
                    </a:cubicBezTo>
                    <a:cubicBezTo>
                      <a:pt x="6239" y="1394"/>
                      <a:pt x="4846" y="0"/>
                      <a:pt x="310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2082;p23"/>
              <p:cNvSpPr/>
              <p:nvPr/>
            </p:nvSpPr>
            <p:spPr>
              <a:xfrm>
                <a:off x="4931223" y="2645646"/>
                <a:ext cx="449322" cy="99278"/>
              </a:xfrm>
              <a:custGeom>
                <a:avLst/>
                <a:gdLst/>
                <a:ahLst/>
                <a:cxnLst/>
                <a:rect l="l" t="t" r="r" b="b"/>
                <a:pathLst>
                  <a:path w="13270" h="2932" extrusionOk="0">
                    <a:moveTo>
                      <a:pt x="9462" y="0"/>
                    </a:moveTo>
                    <a:cubicBezTo>
                      <a:pt x="9347" y="0"/>
                      <a:pt x="9223" y="16"/>
                      <a:pt x="9089" y="49"/>
                    </a:cubicBezTo>
                    <a:cubicBezTo>
                      <a:pt x="8298" y="271"/>
                      <a:pt x="7886" y="841"/>
                      <a:pt x="7506" y="1379"/>
                    </a:cubicBezTo>
                    <a:cubicBezTo>
                      <a:pt x="7041" y="2092"/>
                      <a:pt x="6577" y="2774"/>
                      <a:pt x="5401" y="2774"/>
                    </a:cubicBezTo>
                    <a:cubicBezTo>
                      <a:pt x="5375" y="2774"/>
                      <a:pt x="5348" y="2773"/>
                      <a:pt x="5321" y="2773"/>
                    </a:cubicBezTo>
                    <a:cubicBezTo>
                      <a:pt x="4117" y="2741"/>
                      <a:pt x="3262" y="2266"/>
                      <a:pt x="2439" y="1791"/>
                    </a:cubicBezTo>
                    <a:cubicBezTo>
                      <a:pt x="1679" y="1348"/>
                      <a:pt x="950" y="936"/>
                      <a:pt x="0" y="936"/>
                    </a:cubicBezTo>
                    <a:lnTo>
                      <a:pt x="0" y="1094"/>
                    </a:lnTo>
                    <a:cubicBezTo>
                      <a:pt x="887" y="1094"/>
                      <a:pt x="1615" y="1506"/>
                      <a:pt x="2375" y="1949"/>
                    </a:cubicBezTo>
                    <a:cubicBezTo>
                      <a:pt x="3199" y="2424"/>
                      <a:pt x="4086" y="2931"/>
                      <a:pt x="5289" y="2931"/>
                    </a:cubicBezTo>
                    <a:lnTo>
                      <a:pt x="5352" y="2931"/>
                    </a:lnTo>
                    <a:cubicBezTo>
                      <a:pt x="6682" y="2931"/>
                      <a:pt x="7157" y="2203"/>
                      <a:pt x="7664" y="1474"/>
                    </a:cubicBezTo>
                    <a:cubicBezTo>
                      <a:pt x="8013" y="936"/>
                      <a:pt x="8393" y="398"/>
                      <a:pt x="9121" y="208"/>
                    </a:cubicBezTo>
                    <a:cubicBezTo>
                      <a:pt x="9237" y="179"/>
                      <a:pt x="9344" y="165"/>
                      <a:pt x="9445" y="165"/>
                    </a:cubicBezTo>
                    <a:cubicBezTo>
                      <a:pt x="10008" y="165"/>
                      <a:pt x="10365" y="584"/>
                      <a:pt x="10768" y="1094"/>
                    </a:cubicBezTo>
                    <a:cubicBezTo>
                      <a:pt x="11338" y="1759"/>
                      <a:pt x="11940" y="2519"/>
                      <a:pt x="13270" y="2551"/>
                    </a:cubicBezTo>
                    <a:lnTo>
                      <a:pt x="13270" y="2393"/>
                    </a:lnTo>
                    <a:cubicBezTo>
                      <a:pt x="12035" y="2361"/>
                      <a:pt x="11433" y="1633"/>
                      <a:pt x="10926" y="999"/>
                    </a:cubicBezTo>
                    <a:cubicBezTo>
                      <a:pt x="10496" y="488"/>
                      <a:pt x="10111" y="0"/>
                      <a:pt x="946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2083;p23"/>
              <p:cNvSpPr/>
              <p:nvPr/>
            </p:nvSpPr>
            <p:spPr>
              <a:xfrm>
                <a:off x="4931223" y="2589405"/>
                <a:ext cx="450406" cy="160869"/>
              </a:xfrm>
              <a:custGeom>
                <a:avLst/>
                <a:gdLst/>
                <a:ahLst/>
                <a:cxnLst/>
                <a:rect l="l" t="t" r="r" b="b"/>
                <a:pathLst>
                  <a:path w="13302" h="4751" extrusionOk="0">
                    <a:moveTo>
                      <a:pt x="4972" y="0"/>
                    </a:moveTo>
                    <a:cubicBezTo>
                      <a:pt x="3547" y="0"/>
                      <a:pt x="2660" y="1235"/>
                      <a:pt x="1900" y="2344"/>
                    </a:cubicBezTo>
                    <a:cubicBezTo>
                      <a:pt x="1299" y="3230"/>
                      <a:pt x="729" y="4054"/>
                      <a:pt x="0" y="4054"/>
                    </a:cubicBezTo>
                    <a:lnTo>
                      <a:pt x="0" y="4212"/>
                    </a:lnTo>
                    <a:cubicBezTo>
                      <a:pt x="824" y="4212"/>
                      <a:pt x="1425" y="3357"/>
                      <a:pt x="2059" y="2439"/>
                    </a:cubicBezTo>
                    <a:cubicBezTo>
                      <a:pt x="2787" y="1362"/>
                      <a:pt x="3642" y="158"/>
                      <a:pt x="4972" y="158"/>
                    </a:cubicBezTo>
                    <a:cubicBezTo>
                      <a:pt x="6271" y="158"/>
                      <a:pt x="6809" y="1394"/>
                      <a:pt x="7348" y="2597"/>
                    </a:cubicBezTo>
                    <a:cubicBezTo>
                      <a:pt x="7854" y="3705"/>
                      <a:pt x="8298" y="4750"/>
                      <a:pt x="9343" y="4750"/>
                    </a:cubicBezTo>
                    <a:cubicBezTo>
                      <a:pt x="10388" y="4750"/>
                      <a:pt x="10863" y="4275"/>
                      <a:pt x="11306" y="3800"/>
                    </a:cubicBezTo>
                    <a:cubicBezTo>
                      <a:pt x="11781" y="3294"/>
                      <a:pt x="12225" y="2819"/>
                      <a:pt x="13301" y="2819"/>
                    </a:cubicBezTo>
                    <a:lnTo>
                      <a:pt x="13301" y="2660"/>
                    </a:lnTo>
                    <a:cubicBezTo>
                      <a:pt x="12130" y="2660"/>
                      <a:pt x="11654" y="3167"/>
                      <a:pt x="11179" y="3674"/>
                    </a:cubicBezTo>
                    <a:cubicBezTo>
                      <a:pt x="10736" y="4149"/>
                      <a:pt x="10324" y="4592"/>
                      <a:pt x="9343" y="4592"/>
                    </a:cubicBezTo>
                    <a:cubicBezTo>
                      <a:pt x="8424" y="4592"/>
                      <a:pt x="7981" y="3579"/>
                      <a:pt x="7506" y="2534"/>
                    </a:cubicBezTo>
                    <a:cubicBezTo>
                      <a:pt x="6936" y="1299"/>
                      <a:pt x="6366" y="0"/>
                      <a:pt x="49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2084;p23"/>
              <p:cNvSpPr/>
              <p:nvPr/>
            </p:nvSpPr>
            <p:spPr>
              <a:xfrm>
                <a:off x="4928006" y="2564721"/>
                <a:ext cx="3251" cy="229503"/>
              </a:xfrm>
              <a:custGeom>
                <a:avLst/>
                <a:gdLst/>
                <a:ahLst/>
                <a:cxnLst/>
                <a:rect l="l" t="t" r="r" b="b"/>
                <a:pathLst>
                  <a:path w="96" h="6778" extrusionOk="0">
                    <a:moveTo>
                      <a:pt x="0" y="1"/>
                    </a:moveTo>
                    <a:lnTo>
                      <a:pt x="0" y="6778"/>
                    </a:lnTo>
                    <a:lnTo>
                      <a:pt x="95" y="6778"/>
                    </a:lnTo>
                    <a:lnTo>
                      <a:pt x="9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085;p23"/>
              <p:cNvSpPr/>
              <p:nvPr/>
            </p:nvSpPr>
            <p:spPr>
              <a:xfrm>
                <a:off x="5379428" y="2564721"/>
                <a:ext cx="3251" cy="229503"/>
              </a:xfrm>
              <a:custGeom>
                <a:avLst/>
                <a:gdLst/>
                <a:ahLst/>
                <a:cxnLst/>
                <a:rect l="l" t="t" r="r" b="b"/>
                <a:pathLst>
                  <a:path w="96" h="6778" extrusionOk="0">
                    <a:moveTo>
                      <a:pt x="1" y="1"/>
                    </a:moveTo>
                    <a:lnTo>
                      <a:pt x="1" y="6778"/>
                    </a:lnTo>
                    <a:lnTo>
                      <a:pt x="96" y="6778"/>
                    </a:lnTo>
                    <a:lnTo>
                      <a:pt x="9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086;p23"/>
              <p:cNvSpPr/>
              <p:nvPr/>
            </p:nvSpPr>
            <p:spPr>
              <a:xfrm>
                <a:off x="4928006" y="2792057"/>
                <a:ext cx="454672" cy="3251"/>
              </a:xfrm>
              <a:custGeom>
                <a:avLst/>
                <a:gdLst/>
                <a:ahLst/>
                <a:cxnLst/>
                <a:rect l="l" t="t" r="r" b="b"/>
                <a:pathLst>
                  <a:path w="13428" h="96" extrusionOk="0">
                    <a:moveTo>
                      <a:pt x="0" y="1"/>
                    </a:moveTo>
                    <a:lnTo>
                      <a:pt x="0" y="96"/>
                    </a:lnTo>
                    <a:lnTo>
                      <a:pt x="13428" y="96"/>
                    </a:lnTo>
                    <a:lnTo>
                      <a:pt x="134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2087;p23"/>
              <p:cNvSpPr/>
              <p:nvPr/>
            </p:nvSpPr>
            <p:spPr>
              <a:xfrm>
                <a:off x="3990795" y="2422103"/>
                <a:ext cx="1493768" cy="1051962"/>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2088;p23"/>
              <p:cNvSpPr/>
              <p:nvPr/>
            </p:nvSpPr>
            <p:spPr>
              <a:xfrm>
                <a:off x="4889406" y="3318546"/>
                <a:ext cx="1345766" cy="995145"/>
              </a:xfrm>
              <a:custGeom>
                <a:avLst/>
                <a:gdLst/>
                <a:ahLst/>
                <a:cxnLst/>
                <a:rect l="l" t="t" r="r" b="b"/>
                <a:pathLst>
                  <a:path w="39745" h="29390" extrusionOk="0">
                    <a:moveTo>
                      <a:pt x="2090" y="1"/>
                    </a:moveTo>
                    <a:cubicBezTo>
                      <a:pt x="1520" y="1"/>
                      <a:pt x="1014" y="191"/>
                      <a:pt x="602" y="539"/>
                    </a:cubicBezTo>
                    <a:cubicBezTo>
                      <a:pt x="285" y="983"/>
                      <a:pt x="95" y="1521"/>
                      <a:pt x="95" y="2123"/>
                    </a:cubicBezTo>
                    <a:lnTo>
                      <a:pt x="32" y="26793"/>
                    </a:lnTo>
                    <a:cubicBezTo>
                      <a:pt x="0" y="28250"/>
                      <a:pt x="1109" y="29390"/>
                      <a:pt x="2470" y="29390"/>
                    </a:cubicBezTo>
                    <a:lnTo>
                      <a:pt x="37623" y="29390"/>
                    </a:lnTo>
                    <a:cubicBezTo>
                      <a:pt x="38193" y="29390"/>
                      <a:pt x="38731" y="29200"/>
                      <a:pt x="39143" y="28851"/>
                    </a:cubicBezTo>
                    <a:cubicBezTo>
                      <a:pt x="39460" y="28408"/>
                      <a:pt x="39650" y="27870"/>
                      <a:pt x="39650" y="27300"/>
                    </a:cubicBezTo>
                    <a:lnTo>
                      <a:pt x="39713" y="2598"/>
                    </a:lnTo>
                    <a:cubicBezTo>
                      <a:pt x="39745" y="1173"/>
                      <a:pt x="38636" y="1"/>
                      <a:pt x="37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089;p23"/>
              <p:cNvSpPr/>
              <p:nvPr/>
            </p:nvSpPr>
            <p:spPr>
              <a:xfrm>
                <a:off x="5010557" y="3750634"/>
                <a:ext cx="1086297" cy="377539"/>
              </a:xfrm>
              <a:custGeom>
                <a:avLst/>
                <a:gdLst/>
                <a:ahLst/>
                <a:cxnLst/>
                <a:rect l="l" t="t" r="r" b="b"/>
                <a:pathLst>
                  <a:path w="32082" h="11150" extrusionOk="0">
                    <a:moveTo>
                      <a:pt x="9222" y="1"/>
                    </a:moveTo>
                    <a:cubicBezTo>
                      <a:pt x="7670" y="1"/>
                      <a:pt x="6724" y="1219"/>
                      <a:pt x="5733" y="2504"/>
                    </a:cubicBezTo>
                    <a:cubicBezTo>
                      <a:pt x="4466" y="4119"/>
                      <a:pt x="3009" y="5956"/>
                      <a:pt x="1" y="6020"/>
                    </a:cubicBezTo>
                    <a:lnTo>
                      <a:pt x="32" y="11150"/>
                    </a:lnTo>
                    <a:cubicBezTo>
                      <a:pt x="32" y="11150"/>
                      <a:pt x="29865" y="11087"/>
                      <a:pt x="32082" y="11087"/>
                    </a:cubicBezTo>
                    <a:lnTo>
                      <a:pt x="32082" y="2346"/>
                    </a:lnTo>
                    <a:cubicBezTo>
                      <a:pt x="29770" y="2346"/>
                      <a:pt x="27996" y="3423"/>
                      <a:pt x="26128" y="4531"/>
                    </a:cubicBezTo>
                    <a:cubicBezTo>
                      <a:pt x="24164" y="5735"/>
                      <a:pt x="22106" y="6970"/>
                      <a:pt x="19256" y="7001"/>
                    </a:cubicBezTo>
                    <a:cubicBezTo>
                      <a:pt x="19200" y="7002"/>
                      <a:pt x="19146" y="7003"/>
                      <a:pt x="19092" y="7003"/>
                    </a:cubicBezTo>
                    <a:cubicBezTo>
                      <a:pt x="16145" y="7003"/>
                      <a:pt x="15085" y="5321"/>
                      <a:pt x="13904" y="3518"/>
                    </a:cubicBezTo>
                    <a:cubicBezTo>
                      <a:pt x="13017" y="2093"/>
                      <a:pt x="12067" y="604"/>
                      <a:pt x="10135" y="129"/>
                    </a:cubicBezTo>
                    <a:cubicBezTo>
                      <a:pt x="9808" y="41"/>
                      <a:pt x="9505" y="1"/>
                      <a:pt x="92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090;p23"/>
              <p:cNvSpPr/>
              <p:nvPr/>
            </p:nvSpPr>
            <p:spPr>
              <a:xfrm>
                <a:off x="5011640" y="3606999"/>
                <a:ext cx="1085213" cy="408589"/>
              </a:xfrm>
              <a:custGeom>
                <a:avLst/>
                <a:gdLst/>
                <a:ahLst/>
                <a:cxnLst/>
                <a:rect l="l" t="t" r="r" b="b"/>
                <a:pathLst>
                  <a:path w="32050" h="12067" extrusionOk="0">
                    <a:moveTo>
                      <a:pt x="20015" y="1"/>
                    </a:moveTo>
                    <a:cubicBezTo>
                      <a:pt x="16658" y="1"/>
                      <a:pt x="15265" y="3263"/>
                      <a:pt x="13935" y="6398"/>
                    </a:cubicBezTo>
                    <a:cubicBezTo>
                      <a:pt x="12795" y="9122"/>
                      <a:pt x="11718" y="11655"/>
                      <a:pt x="9501" y="11655"/>
                    </a:cubicBezTo>
                    <a:cubicBezTo>
                      <a:pt x="7126" y="11655"/>
                      <a:pt x="6113" y="10515"/>
                      <a:pt x="5036" y="9312"/>
                    </a:cubicBezTo>
                    <a:cubicBezTo>
                      <a:pt x="3896" y="8045"/>
                      <a:pt x="2724" y="6746"/>
                      <a:pt x="0" y="6746"/>
                    </a:cubicBezTo>
                    <a:lnTo>
                      <a:pt x="0" y="7158"/>
                    </a:lnTo>
                    <a:cubicBezTo>
                      <a:pt x="2566" y="7158"/>
                      <a:pt x="3611" y="8361"/>
                      <a:pt x="4751" y="9597"/>
                    </a:cubicBezTo>
                    <a:cubicBezTo>
                      <a:pt x="5828" y="10832"/>
                      <a:pt x="6936" y="12067"/>
                      <a:pt x="9501" y="12067"/>
                    </a:cubicBezTo>
                    <a:cubicBezTo>
                      <a:pt x="11971" y="12067"/>
                      <a:pt x="13111" y="9407"/>
                      <a:pt x="14315" y="6588"/>
                    </a:cubicBezTo>
                    <a:cubicBezTo>
                      <a:pt x="15582" y="3548"/>
                      <a:pt x="16912" y="413"/>
                      <a:pt x="20015" y="413"/>
                    </a:cubicBezTo>
                    <a:cubicBezTo>
                      <a:pt x="23246" y="413"/>
                      <a:pt x="25272" y="3484"/>
                      <a:pt x="27078" y="6176"/>
                    </a:cubicBezTo>
                    <a:cubicBezTo>
                      <a:pt x="28598" y="8488"/>
                      <a:pt x="30054" y="10673"/>
                      <a:pt x="32050" y="10673"/>
                    </a:cubicBezTo>
                    <a:lnTo>
                      <a:pt x="32050" y="10262"/>
                    </a:lnTo>
                    <a:cubicBezTo>
                      <a:pt x="30244" y="10262"/>
                      <a:pt x="28883" y="8171"/>
                      <a:pt x="27394" y="5955"/>
                    </a:cubicBezTo>
                    <a:cubicBezTo>
                      <a:pt x="25557" y="3168"/>
                      <a:pt x="23467" y="1"/>
                      <a:pt x="2001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091;p23"/>
              <p:cNvSpPr/>
              <p:nvPr/>
            </p:nvSpPr>
            <p:spPr>
              <a:xfrm>
                <a:off x="609682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092;p23"/>
              <p:cNvSpPr/>
              <p:nvPr/>
            </p:nvSpPr>
            <p:spPr>
              <a:xfrm>
                <a:off x="500734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093;p23"/>
              <p:cNvSpPr/>
              <p:nvPr/>
            </p:nvSpPr>
            <p:spPr>
              <a:xfrm>
                <a:off x="5007340" y="4121705"/>
                <a:ext cx="1097030" cy="8634"/>
              </a:xfrm>
              <a:custGeom>
                <a:avLst/>
                <a:gdLst/>
                <a:ahLst/>
                <a:cxnLst/>
                <a:rect l="l" t="t" r="r" b="b"/>
                <a:pathLst>
                  <a:path w="32399" h="255" extrusionOk="0">
                    <a:moveTo>
                      <a:pt x="1" y="1"/>
                    </a:moveTo>
                    <a:lnTo>
                      <a:pt x="1" y="254"/>
                    </a:lnTo>
                    <a:lnTo>
                      <a:pt x="32398" y="254"/>
                    </a:lnTo>
                    <a:lnTo>
                      <a:pt x="3239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094;p23"/>
              <p:cNvSpPr/>
              <p:nvPr/>
            </p:nvSpPr>
            <p:spPr>
              <a:xfrm>
                <a:off x="4887239" y="3315329"/>
                <a:ext cx="1350100" cy="1001579"/>
              </a:xfrm>
              <a:custGeom>
                <a:avLst/>
                <a:gdLst/>
                <a:ahLst/>
                <a:cxnLst/>
                <a:rect l="l" t="t" r="r" b="b"/>
                <a:pathLst>
                  <a:path w="39873" h="29580" extrusionOk="0">
                    <a:moveTo>
                      <a:pt x="37402" y="191"/>
                    </a:moveTo>
                    <a:cubicBezTo>
                      <a:pt x="38669" y="191"/>
                      <a:pt x="39714" y="1268"/>
                      <a:pt x="39714" y="2598"/>
                    </a:cubicBezTo>
                    <a:lnTo>
                      <a:pt x="39714" y="27521"/>
                    </a:lnTo>
                    <a:cubicBezTo>
                      <a:pt x="39714" y="28566"/>
                      <a:pt x="38890" y="29390"/>
                      <a:pt x="37909" y="29390"/>
                    </a:cubicBezTo>
                    <a:lnTo>
                      <a:pt x="2503" y="29390"/>
                    </a:lnTo>
                    <a:cubicBezTo>
                      <a:pt x="1236" y="29390"/>
                      <a:pt x="159" y="28281"/>
                      <a:pt x="159" y="26919"/>
                    </a:cubicBezTo>
                    <a:lnTo>
                      <a:pt x="159" y="2059"/>
                    </a:lnTo>
                    <a:cubicBezTo>
                      <a:pt x="159" y="1014"/>
                      <a:pt x="983" y="191"/>
                      <a:pt x="1964" y="191"/>
                    </a:cubicBezTo>
                    <a:close/>
                    <a:moveTo>
                      <a:pt x="1964" y="1"/>
                    </a:moveTo>
                    <a:cubicBezTo>
                      <a:pt x="888" y="1"/>
                      <a:pt x="1" y="919"/>
                      <a:pt x="1" y="2059"/>
                    </a:cubicBezTo>
                    <a:lnTo>
                      <a:pt x="1" y="26919"/>
                    </a:lnTo>
                    <a:cubicBezTo>
                      <a:pt x="1" y="28376"/>
                      <a:pt x="1109" y="29580"/>
                      <a:pt x="2503" y="29580"/>
                    </a:cubicBezTo>
                    <a:lnTo>
                      <a:pt x="37909" y="29580"/>
                    </a:lnTo>
                    <a:cubicBezTo>
                      <a:pt x="38985" y="29580"/>
                      <a:pt x="39872" y="28661"/>
                      <a:pt x="39872" y="27521"/>
                    </a:cubicBezTo>
                    <a:lnTo>
                      <a:pt x="39872" y="2598"/>
                    </a:lnTo>
                    <a:cubicBezTo>
                      <a:pt x="39872" y="1173"/>
                      <a:pt x="38764" y="1"/>
                      <a:pt x="3740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2096;p23"/>
              <p:cNvSpPr/>
              <p:nvPr/>
            </p:nvSpPr>
            <p:spPr>
              <a:xfrm>
                <a:off x="2796248" y="3257429"/>
                <a:ext cx="856793" cy="876128"/>
              </a:xfrm>
              <a:custGeom>
                <a:avLst/>
                <a:gdLst/>
                <a:ahLst/>
                <a:cxnLst/>
                <a:rect l="l" t="t" r="r" b="b"/>
                <a:pathLst>
                  <a:path w="25304" h="25875" extrusionOk="0">
                    <a:moveTo>
                      <a:pt x="12636" y="4783"/>
                    </a:moveTo>
                    <a:cubicBezTo>
                      <a:pt x="17038" y="4783"/>
                      <a:pt x="20617" y="8456"/>
                      <a:pt x="20617" y="12922"/>
                    </a:cubicBezTo>
                    <a:cubicBezTo>
                      <a:pt x="20617" y="17419"/>
                      <a:pt x="17038" y="21092"/>
                      <a:pt x="12636" y="21092"/>
                    </a:cubicBezTo>
                    <a:cubicBezTo>
                      <a:pt x="8266" y="21092"/>
                      <a:pt x="4687" y="17419"/>
                      <a:pt x="4687" y="12922"/>
                    </a:cubicBezTo>
                    <a:cubicBezTo>
                      <a:pt x="4687" y="8456"/>
                      <a:pt x="8266" y="4783"/>
                      <a:pt x="12636" y="4783"/>
                    </a:cubicBezTo>
                    <a:close/>
                    <a:moveTo>
                      <a:pt x="12636" y="1"/>
                    </a:moveTo>
                    <a:cubicBezTo>
                      <a:pt x="5669" y="1"/>
                      <a:pt x="0" y="5796"/>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2097;p23"/>
              <p:cNvSpPr/>
              <p:nvPr/>
            </p:nvSpPr>
            <p:spPr>
              <a:xfrm>
                <a:off x="2796248" y="3257429"/>
                <a:ext cx="856793" cy="876128"/>
              </a:xfrm>
              <a:custGeom>
                <a:avLst/>
                <a:gdLst/>
                <a:ahLst/>
                <a:cxnLst/>
                <a:rect l="l" t="t" r="r" b="b"/>
                <a:pathLst>
                  <a:path w="25304" h="25875" extrusionOk="0">
                    <a:moveTo>
                      <a:pt x="12636" y="1"/>
                    </a:moveTo>
                    <a:lnTo>
                      <a:pt x="12636" y="4783"/>
                    </a:lnTo>
                    <a:cubicBezTo>
                      <a:pt x="17038" y="4783"/>
                      <a:pt x="20617" y="8456"/>
                      <a:pt x="20617" y="12922"/>
                    </a:cubicBezTo>
                    <a:cubicBezTo>
                      <a:pt x="20617" y="17419"/>
                      <a:pt x="17038" y="21092"/>
                      <a:pt x="12636" y="21092"/>
                    </a:cubicBezTo>
                    <a:cubicBezTo>
                      <a:pt x="8266" y="21092"/>
                      <a:pt x="4687" y="17419"/>
                      <a:pt x="4687" y="12922"/>
                    </a:cubicBezTo>
                    <a:cubicBezTo>
                      <a:pt x="4687" y="12130"/>
                      <a:pt x="4782" y="11338"/>
                      <a:pt x="5004" y="10578"/>
                    </a:cubicBezTo>
                    <a:lnTo>
                      <a:pt x="539" y="9216"/>
                    </a:lnTo>
                    <a:cubicBezTo>
                      <a:pt x="159" y="10420"/>
                      <a:pt x="0" y="11655"/>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2098;p23"/>
              <p:cNvSpPr/>
              <p:nvPr/>
            </p:nvSpPr>
            <p:spPr>
              <a:xfrm>
                <a:off x="2796248" y="3314280"/>
                <a:ext cx="856793" cy="819277"/>
              </a:xfrm>
              <a:custGeom>
                <a:avLst/>
                <a:gdLst/>
                <a:ahLst/>
                <a:cxnLst/>
                <a:rect l="l" t="t" r="r" b="b"/>
                <a:pathLst>
                  <a:path w="25304" h="24196" extrusionOk="0">
                    <a:moveTo>
                      <a:pt x="18907" y="0"/>
                    </a:moveTo>
                    <a:lnTo>
                      <a:pt x="16595" y="4181"/>
                    </a:lnTo>
                    <a:cubicBezTo>
                      <a:pt x="19065" y="5637"/>
                      <a:pt x="20617" y="8329"/>
                      <a:pt x="20617" y="11243"/>
                    </a:cubicBezTo>
                    <a:cubicBezTo>
                      <a:pt x="20617" y="15740"/>
                      <a:pt x="17038" y="19382"/>
                      <a:pt x="12636" y="19382"/>
                    </a:cubicBezTo>
                    <a:cubicBezTo>
                      <a:pt x="10514" y="19382"/>
                      <a:pt x="8487" y="18527"/>
                      <a:pt x="6967" y="16975"/>
                    </a:cubicBezTo>
                    <a:cubicBezTo>
                      <a:pt x="5511" y="15423"/>
                      <a:pt x="4687" y="13396"/>
                      <a:pt x="4687" y="11243"/>
                    </a:cubicBezTo>
                    <a:lnTo>
                      <a:pt x="0" y="11243"/>
                    </a:lnTo>
                    <a:cubicBezTo>
                      <a:pt x="0" y="14695"/>
                      <a:pt x="1299" y="17925"/>
                      <a:pt x="3642" y="20363"/>
                    </a:cubicBezTo>
                    <a:cubicBezTo>
                      <a:pt x="6049" y="22834"/>
                      <a:pt x="9248" y="24195"/>
                      <a:pt x="12636" y="24195"/>
                    </a:cubicBezTo>
                    <a:cubicBezTo>
                      <a:pt x="19635" y="24195"/>
                      <a:pt x="25304" y="18400"/>
                      <a:pt x="25304" y="11243"/>
                    </a:cubicBezTo>
                    <a:cubicBezTo>
                      <a:pt x="25304" y="6619"/>
                      <a:pt x="22865" y="2312"/>
                      <a:pt x="1890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099;p23"/>
              <p:cNvSpPr/>
              <p:nvPr/>
            </p:nvSpPr>
            <p:spPr>
              <a:xfrm>
                <a:off x="3853527" y="3390397"/>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2100;p23"/>
              <p:cNvSpPr/>
              <p:nvPr/>
            </p:nvSpPr>
            <p:spPr>
              <a:xfrm>
                <a:off x="3853527" y="3430081"/>
                <a:ext cx="401106" cy="17201"/>
              </a:xfrm>
              <a:custGeom>
                <a:avLst/>
                <a:gdLst/>
                <a:ahLst/>
                <a:cxnLst/>
                <a:rect l="l" t="t" r="r" b="b"/>
                <a:pathLst>
                  <a:path w="11846" h="508" extrusionOk="0">
                    <a:moveTo>
                      <a:pt x="1" y="0"/>
                    </a:moveTo>
                    <a:lnTo>
                      <a:pt x="1" y="507"/>
                    </a:lnTo>
                    <a:lnTo>
                      <a:pt x="11845" y="507"/>
                    </a:lnTo>
                    <a:lnTo>
                      <a:pt x="1184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2101;p23"/>
              <p:cNvSpPr/>
              <p:nvPr/>
            </p:nvSpPr>
            <p:spPr>
              <a:xfrm>
                <a:off x="3853527" y="3468681"/>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2102;p23"/>
              <p:cNvSpPr/>
              <p:nvPr/>
            </p:nvSpPr>
            <p:spPr>
              <a:xfrm>
                <a:off x="3853527" y="3508365"/>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2103;p23"/>
              <p:cNvSpPr/>
              <p:nvPr/>
            </p:nvSpPr>
            <p:spPr>
              <a:xfrm>
                <a:off x="3853527" y="3548049"/>
                <a:ext cx="321738" cy="16117"/>
              </a:xfrm>
              <a:custGeom>
                <a:avLst/>
                <a:gdLst/>
                <a:ahLst/>
                <a:cxnLst/>
                <a:rect l="l" t="t" r="r" b="b"/>
                <a:pathLst>
                  <a:path w="9502" h="476" extrusionOk="0">
                    <a:moveTo>
                      <a:pt x="1" y="0"/>
                    </a:moveTo>
                    <a:lnTo>
                      <a:pt x="1" y="475"/>
                    </a:lnTo>
                    <a:lnTo>
                      <a:pt x="9502" y="475"/>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2104;p23"/>
              <p:cNvSpPr/>
              <p:nvPr/>
            </p:nvSpPr>
            <p:spPr>
              <a:xfrm>
                <a:off x="3853527" y="3586650"/>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2105;p23"/>
              <p:cNvSpPr/>
              <p:nvPr/>
            </p:nvSpPr>
            <p:spPr>
              <a:xfrm>
                <a:off x="3853527" y="3879369"/>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2106;p23"/>
              <p:cNvSpPr/>
              <p:nvPr/>
            </p:nvSpPr>
            <p:spPr>
              <a:xfrm>
                <a:off x="3853527" y="3919053"/>
                <a:ext cx="401106" cy="17201"/>
              </a:xfrm>
              <a:custGeom>
                <a:avLst/>
                <a:gdLst/>
                <a:ahLst/>
                <a:cxnLst/>
                <a:rect l="l" t="t" r="r" b="b"/>
                <a:pathLst>
                  <a:path w="11846" h="508" extrusionOk="0">
                    <a:moveTo>
                      <a:pt x="1" y="1"/>
                    </a:moveTo>
                    <a:lnTo>
                      <a:pt x="1" y="507"/>
                    </a:lnTo>
                    <a:lnTo>
                      <a:pt x="11845" y="507"/>
                    </a:lnTo>
                    <a:lnTo>
                      <a:pt x="1184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2107;p23"/>
              <p:cNvSpPr/>
              <p:nvPr/>
            </p:nvSpPr>
            <p:spPr>
              <a:xfrm>
                <a:off x="3853527" y="3957654"/>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2108;p23"/>
              <p:cNvSpPr/>
              <p:nvPr/>
            </p:nvSpPr>
            <p:spPr>
              <a:xfrm>
                <a:off x="3853527" y="3997338"/>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2109;p23"/>
              <p:cNvSpPr/>
              <p:nvPr/>
            </p:nvSpPr>
            <p:spPr>
              <a:xfrm>
                <a:off x="3853527" y="4035938"/>
                <a:ext cx="321738" cy="17201"/>
              </a:xfrm>
              <a:custGeom>
                <a:avLst/>
                <a:gdLst/>
                <a:ahLst/>
                <a:cxnLst/>
                <a:rect l="l" t="t" r="r" b="b"/>
                <a:pathLst>
                  <a:path w="9502" h="508" extrusionOk="0">
                    <a:moveTo>
                      <a:pt x="1" y="0"/>
                    </a:moveTo>
                    <a:lnTo>
                      <a:pt x="1" y="507"/>
                    </a:lnTo>
                    <a:lnTo>
                      <a:pt x="9502" y="507"/>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2110;p23"/>
              <p:cNvSpPr/>
              <p:nvPr/>
            </p:nvSpPr>
            <p:spPr>
              <a:xfrm>
                <a:off x="3853527" y="4075622"/>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2111;p23"/>
              <p:cNvSpPr/>
              <p:nvPr/>
            </p:nvSpPr>
            <p:spPr>
              <a:xfrm>
                <a:off x="6125770" y="2472080"/>
                <a:ext cx="305654" cy="306061"/>
              </a:xfrm>
              <a:custGeom>
                <a:avLst/>
                <a:gdLst/>
                <a:ahLst/>
                <a:cxnLst/>
                <a:rect l="l" t="t" r="r" b="b"/>
                <a:pathLst>
                  <a:path w="9027" h="9039" extrusionOk="0">
                    <a:moveTo>
                      <a:pt x="4494" y="3326"/>
                    </a:moveTo>
                    <a:cubicBezTo>
                      <a:pt x="4547" y="3326"/>
                      <a:pt x="4602" y="3330"/>
                      <a:pt x="4656" y="3338"/>
                    </a:cubicBezTo>
                    <a:cubicBezTo>
                      <a:pt x="5321" y="3433"/>
                      <a:pt x="5796" y="4035"/>
                      <a:pt x="5701" y="4669"/>
                    </a:cubicBezTo>
                    <a:cubicBezTo>
                      <a:pt x="5612" y="5291"/>
                      <a:pt x="5079" y="5720"/>
                      <a:pt x="4491" y="5720"/>
                    </a:cubicBezTo>
                    <a:cubicBezTo>
                      <a:pt x="4451" y="5720"/>
                      <a:pt x="4411" y="5718"/>
                      <a:pt x="4371" y="5714"/>
                    </a:cubicBezTo>
                    <a:cubicBezTo>
                      <a:pt x="3706" y="5619"/>
                      <a:pt x="3231" y="5017"/>
                      <a:pt x="3326" y="4352"/>
                    </a:cubicBezTo>
                    <a:cubicBezTo>
                      <a:pt x="3413" y="3773"/>
                      <a:pt x="3923" y="3326"/>
                      <a:pt x="4494" y="3326"/>
                    </a:cubicBezTo>
                    <a:close/>
                    <a:moveTo>
                      <a:pt x="3923" y="0"/>
                    </a:moveTo>
                    <a:cubicBezTo>
                      <a:pt x="3914" y="0"/>
                      <a:pt x="3905" y="4"/>
                      <a:pt x="3896" y="13"/>
                    </a:cubicBezTo>
                    <a:lnTo>
                      <a:pt x="2788" y="298"/>
                    </a:lnTo>
                    <a:cubicBezTo>
                      <a:pt x="2756" y="298"/>
                      <a:pt x="2756" y="330"/>
                      <a:pt x="2756" y="362"/>
                    </a:cubicBezTo>
                    <a:cubicBezTo>
                      <a:pt x="2756" y="362"/>
                      <a:pt x="2914" y="1470"/>
                      <a:pt x="2439" y="1818"/>
                    </a:cubicBezTo>
                    <a:cubicBezTo>
                      <a:pt x="2239" y="1969"/>
                      <a:pt x="1999" y="2060"/>
                      <a:pt x="1766" y="2060"/>
                    </a:cubicBezTo>
                    <a:cubicBezTo>
                      <a:pt x="1704" y="2060"/>
                      <a:pt x="1644" y="2053"/>
                      <a:pt x="1584" y="2040"/>
                    </a:cubicBezTo>
                    <a:cubicBezTo>
                      <a:pt x="1331" y="2008"/>
                      <a:pt x="951" y="1755"/>
                      <a:pt x="951" y="1755"/>
                    </a:cubicBezTo>
                    <a:cubicBezTo>
                      <a:pt x="940" y="1744"/>
                      <a:pt x="930" y="1741"/>
                      <a:pt x="920" y="1741"/>
                    </a:cubicBezTo>
                    <a:cubicBezTo>
                      <a:pt x="901" y="1741"/>
                      <a:pt x="887" y="1755"/>
                      <a:pt x="887" y="1755"/>
                    </a:cubicBezTo>
                    <a:lnTo>
                      <a:pt x="317" y="2737"/>
                    </a:lnTo>
                    <a:cubicBezTo>
                      <a:pt x="286" y="2768"/>
                      <a:pt x="317" y="2832"/>
                      <a:pt x="317" y="2832"/>
                    </a:cubicBezTo>
                    <a:cubicBezTo>
                      <a:pt x="317" y="2832"/>
                      <a:pt x="1204" y="3497"/>
                      <a:pt x="1141" y="4067"/>
                    </a:cubicBezTo>
                    <a:cubicBezTo>
                      <a:pt x="1077" y="4669"/>
                      <a:pt x="32" y="5049"/>
                      <a:pt x="32" y="5049"/>
                    </a:cubicBezTo>
                    <a:cubicBezTo>
                      <a:pt x="1" y="5080"/>
                      <a:pt x="1" y="5112"/>
                      <a:pt x="1" y="5144"/>
                    </a:cubicBezTo>
                    <a:lnTo>
                      <a:pt x="286" y="6220"/>
                    </a:lnTo>
                    <a:cubicBezTo>
                      <a:pt x="317" y="6252"/>
                      <a:pt x="349" y="6284"/>
                      <a:pt x="381" y="6284"/>
                    </a:cubicBezTo>
                    <a:cubicBezTo>
                      <a:pt x="381" y="6284"/>
                      <a:pt x="553" y="6258"/>
                      <a:pt x="782" y="6258"/>
                    </a:cubicBezTo>
                    <a:cubicBezTo>
                      <a:pt x="1126" y="6258"/>
                      <a:pt x="1597" y="6315"/>
                      <a:pt x="1806" y="6600"/>
                    </a:cubicBezTo>
                    <a:cubicBezTo>
                      <a:pt x="2186" y="7044"/>
                      <a:pt x="1742" y="8057"/>
                      <a:pt x="1742" y="8057"/>
                    </a:cubicBezTo>
                    <a:cubicBezTo>
                      <a:pt x="1742" y="8089"/>
                      <a:pt x="1742" y="8120"/>
                      <a:pt x="1774" y="8152"/>
                    </a:cubicBezTo>
                    <a:lnTo>
                      <a:pt x="2756" y="8722"/>
                    </a:lnTo>
                    <a:cubicBezTo>
                      <a:pt x="2788" y="8722"/>
                      <a:pt x="2819" y="8722"/>
                      <a:pt x="2819" y="8690"/>
                    </a:cubicBezTo>
                    <a:cubicBezTo>
                      <a:pt x="2819" y="8690"/>
                      <a:pt x="3418" y="7892"/>
                      <a:pt x="3967" y="7892"/>
                    </a:cubicBezTo>
                    <a:cubicBezTo>
                      <a:pt x="3996" y="7892"/>
                      <a:pt x="4025" y="7894"/>
                      <a:pt x="4054" y="7899"/>
                    </a:cubicBezTo>
                    <a:cubicBezTo>
                      <a:pt x="4656" y="7962"/>
                      <a:pt x="5068" y="8975"/>
                      <a:pt x="5068" y="8975"/>
                    </a:cubicBezTo>
                    <a:cubicBezTo>
                      <a:pt x="5068" y="9007"/>
                      <a:pt x="5099" y="9039"/>
                      <a:pt x="5131" y="9039"/>
                    </a:cubicBezTo>
                    <a:lnTo>
                      <a:pt x="6239" y="8722"/>
                    </a:lnTo>
                    <a:cubicBezTo>
                      <a:pt x="6271" y="8722"/>
                      <a:pt x="6271" y="8690"/>
                      <a:pt x="6271" y="8659"/>
                    </a:cubicBezTo>
                    <a:cubicBezTo>
                      <a:pt x="6271" y="8659"/>
                      <a:pt x="6113" y="7582"/>
                      <a:pt x="6588" y="7202"/>
                    </a:cubicBezTo>
                    <a:cubicBezTo>
                      <a:pt x="6722" y="7104"/>
                      <a:pt x="6896" y="7068"/>
                      <a:pt x="7077" y="7068"/>
                    </a:cubicBezTo>
                    <a:cubicBezTo>
                      <a:pt x="7539" y="7068"/>
                      <a:pt x="8045" y="7297"/>
                      <a:pt x="8045" y="7297"/>
                    </a:cubicBezTo>
                    <a:cubicBezTo>
                      <a:pt x="8076" y="7297"/>
                      <a:pt x="8140" y="7297"/>
                      <a:pt x="8140" y="7265"/>
                    </a:cubicBezTo>
                    <a:lnTo>
                      <a:pt x="8710" y="6284"/>
                    </a:lnTo>
                    <a:cubicBezTo>
                      <a:pt x="8710" y="6252"/>
                      <a:pt x="8710" y="6220"/>
                      <a:pt x="8678" y="6189"/>
                    </a:cubicBezTo>
                    <a:cubicBezTo>
                      <a:pt x="8678" y="6189"/>
                      <a:pt x="7791" y="5555"/>
                      <a:pt x="7886" y="4954"/>
                    </a:cubicBezTo>
                    <a:cubicBezTo>
                      <a:pt x="7950" y="4383"/>
                      <a:pt x="8995" y="3972"/>
                      <a:pt x="8995" y="3972"/>
                    </a:cubicBezTo>
                    <a:cubicBezTo>
                      <a:pt x="9026" y="3972"/>
                      <a:pt x="9026" y="3908"/>
                      <a:pt x="9026" y="3877"/>
                    </a:cubicBezTo>
                    <a:lnTo>
                      <a:pt x="8741" y="2800"/>
                    </a:lnTo>
                    <a:cubicBezTo>
                      <a:pt x="8719" y="2778"/>
                      <a:pt x="8696" y="2755"/>
                      <a:pt x="8674" y="2755"/>
                    </a:cubicBezTo>
                    <a:cubicBezTo>
                      <a:pt x="8665" y="2755"/>
                      <a:pt x="8656" y="2759"/>
                      <a:pt x="8646" y="2768"/>
                    </a:cubicBezTo>
                    <a:cubicBezTo>
                      <a:pt x="8646" y="2768"/>
                      <a:pt x="8306" y="2899"/>
                      <a:pt x="8054" y="2899"/>
                    </a:cubicBezTo>
                    <a:cubicBezTo>
                      <a:pt x="8029" y="2899"/>
                      <a:pt x="8004" y="2898"/>
                      <a:pt x="7981" y="2895"/>
                    </a:cubicBezTo>
                    <a:cubicBezTo>
                      <a:pt x="7665" y="2832"/>
                      <a:pt x="7411" y="2705"/>
                      <a:pt x="7221" y="2452"/>
                    </a:cubicBezTo>
                    <a:cubicBezTo>
                      <a:pt x="6841" y="1977"/>
                      <a:pt x="7285" y="963"/>
                      <a:pt x="7285" y="963"/>
                    </a:cubicBezTo>
                    <a:cubicBezTo>
                      <a:pt x="7285" y="932"/>
                      <a:pt x="7285" y="900"/>
                      <a:pt x="7253" y="868"/>
                    </a:cubicBezTo>
                    <a:lnTo>
                      <a:pt x="6271" y="298"/>
                    </a:lnTo>
                    <a:cubicBezTo>
                      <a:pt x="6239" y="298"/>
                      <a:pt x="6208" y="298"/>
                      <a:pt x="6176" y="330"/>
                    </a:cubicBezTo>
                    <a:cubicBezTo>
                      <a:pt x="6176" y="330"/>
                      <a:pt x="5586" y="1156"/>
                      <a:pt x="5003" y="1156"/>
                    </a:cubicBezTo>
                    <a:cubicBezTo>
                      <a:pt x="4983" y="1156"/>
                      <a:pt x="4962" y="1155"/>
                      <a:pt x="4941" y="1153"/>
                    </a:cubicBezTo>
                    <a:cubicBezTo>
                      <a:pt x="4371" y="1058"/>
                      <a:pt x="3959" y="45"/>
                      <a:pt x="3959" y="45"/>
                    </a:cubicBezTo>
                    <a:cubicBezTo>
                      <a:pt x="3959" y="22"/>
                      <a:pt x="3943" y="0"/>
                      <a:pt x="392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2112;p23"/>
              <p:cNvSpPr/>
              <p:nvPr/>
            </p:nvSpPr>
            <p:spPr>
              <a:xfrm>
                <a:off x="6278038" y="2808919"/>
                <a:ext cx="314221" cy="313442"/>
              </a:xfrm>
              <a:custGeom>
                <a:avLst/>
                <a:gdLst/>
                <a:ahLst/>
                <a:cxnLst/>
                <a:rect l="l" t="t" r="r" b="b"/>
                <a:pathLst>
                  <a:path w="9280" h="9257" extrusionOk="0">
                    <a:moveTo>
                      <a:pt x="4656" y="3556"/>
                    </a:moveTo>
                    <a:cubicBezTo>
                      <a:pt x="4688" y="3556"/>
                      <a:pt x="4751" y="3556"/>
                      <a:pt x="4783" y="3588"/>
                    </a:cubicBezTo>
                    <a:cubicBezTo>
                      <a:pt x="5353" y="3651"/>
                      <a:pt x="5796" y="4190"/>
                      <a:pt x="5701" y="4760"/>
                    </a:cubicBezTo>
                    <a:cubicBezTo>
                      <a:pt x="5642" y="5320"/>
                      <a:pt x="5170" y="5716"/>
                      <a:pt x="4619" y="5716"/>
                    </a:cubicBezTo>
                    <a:cubicBezTo>
                      <a:pt x="4579" y="5716"/>
                      <a:pt x="4539" y="5714"/>
                      <a:pt x="4498" y="5710"/>
                    </a:cubicBezTo>
                    <a:cubicBezTo>
                      <a:pt x="4213" y="5646"/>
                      <a:pt x="3959" y="5520"/>
                      <a:pt x="3801" y="5298"/>
                    </a:cubicBezTo>
                    <a:cubicBezTo>
                      <a:pt x="3611" y="5076"/>
                      <a:pt x="3548" y="4791"/>
                      <a:pt x="3579" y="4506"/>
                    </a:cubicBezTo>
                    <a:cubicBezTo>
                      <a:pt x="3611" y="4221"/>
                      <a:pt x="3769" y="3968"/>
                      <a:pt x="3991" y="3778"/>
                    </a:cubicBezTo>
                    <a:cubicBezTo>
                      <a:pt x="4181" y="3651"/>
                      <a:pt x="4403" y="3556"/>
                      <a:pt x="4656" y="3556"/>
                    </a:cubicBezTo>
                    <a:close/>
                    <a:moveTo>
                      <a:pt x="4682" y="3328"/>
                    </a:moveTo>
                    <a:cubicBezTo>
                      <a:pt x="4379" y="3328"/>
                      <a:pt x="4085" y="3422"/>
                      <a:pt x="3864" y="3588"/>
                    </a:cubicBezTo>
                    <a:cubicBezTo>
                      <a:pt x="3579" y="3809"/>
                      <a:pt x="3389" y="4126"/>
                      <a:pt x="3358" y="4475"/>
                    </a:cubicBezTo>
                    <a:cubicBezTo>
                      <a:pt x="3294" y="4823"/>
                      <a:pt x="3389" y="5171"/>
                      <a:pt x="3611" y="5425"/>
                    </a:cubicBezTo>
                    <a:cubicBezTo>
                      <a:pt x="3801" y="5710"/>
                      <a:pt x="4118" y="5900"/>
                      <a:pt x="4466" y="5931"/>
                    </a:cubicBezTo>
                    <a:cubicBezTo>
                      <a:pt x="4529" y="5931"/>
                      <a:pt x="4593" y="5963"/>
                      <a:pt x="4656" y="5963"/>
                    </a:cubicBezTo>
                    <a:cubicBezTo>
                      <a:pt x="5289" y="5963"/>
                      <a:pt x="5859" y="5456"/>
                      <a:pt x="5954" y="4791"/>
                    </a:cubicBezTo>
                    <a:cubicBezTo>
                      <a:pt x="6049" y="4094"/>
                      <a:pt x="5543" y="3429"/>
                      <a:pt x="4814" y="3334"/>
                    </a:cubicBezTo>
                    <a:cubicBezTo>
                      <a:pt x="4770" y="3330"/>
                      <a:pt x="4726" y="3328"/>
                      <a:pt x="4682" y="3328"/>
                    </a:cubicBezTo>
                    <a:close/>
                    <a:moveTo>
                      <a:pt x="3991" y="263"/>
                    </a:moveTo>
                    <a:cubicBezTo>
                      <a:pt x="4086" y="453"/>
                      <a:pt x="4466" y="1308"/>
                      <a:pt x="5068" y="1371"/>
                    </a:cubicBezTo>
                    <a:cubicBezTo>
                      <a:pt x="5102" y="1377"/>
                      <a:pt x="5137" y="1379"/>
                      <a:pt x="5172" y="1379"/>
                    </a:cubicBezTo>
                    <a:cubicBezTo>
                      <a:pt x="5709" y="1379"/>
                      <a:pt x="6249" y="726"/>
                      <a:pt x="6398" y="548"/>
                    </a:cubicBezTo>
                    <a:lnTo>
                      <a:pt x="7285" y="1086"/>
                    </a:lnTo>
                    <a:cubicBezTo>
                      <a:pt x="7190" y="1276"/>
                      <a:pt x="6873" y="2163"/>
                      <a:pt x="7253" y="2638"/>
                    </a:cubicBezTo>
                    <a:cubicBezTo>
                      <a:pt x="7443" y="2891"/>
                      <a:pt x="7760" y="3081"/>
                      <a:pt x="8076" y="3113"/>
                    </a:cubicBezTo>
                    <a:cubicBezTo>
                      <a:pt x="8107" y="3117"/>
                      <a:pt x="8140" y="3119"/>
                      <a:pt x="8174" y="3119"/>
                    </a:cubicBezTo>
                    <a:cubicBezTo>
                      <a:pt x="8383" y="3119"/>
                      <a:pt x="8637" y="3045"/>
                      <a:pt x="8773" y="3018"/>
                    </a:cubicBezTo>
                    <a:lnTo>
                      <a:pt x="9026" y="3999"/>
                    </a:lnTo>
                    <a:cubicBezTo>
                      <a:pt x="8836" y="4063"/>
                      <a:pt x="7981" y="4475"/>
                      <a:pt x="7886" y="5076"/>
                    </a:cubicBezTo>
                    <a:cubicBezTo>
                      <a:pt x="7823" y="5646"/>
                      <a:pt x="8551" y="6248"/>
                      <a:pt x="8710" y="6375"/>
                    </a:cubicBezTo>
                    <a:lnTo>
                      <a:pt x="8203" y="7293"/>
                    </a:lnTo>
                    <a:cubicBezTo>
                      <a:pt x="8056" y="7230"/>
                      <a:pt x="7618" y="7070"/>
                      <a:pt x="7210" y="7070"/>
                    </a:cubicBezTo>
                    <a:cubicBezTo>
                      <a:pt x="7002" y="7070"/>
                      <a:pt x="6801" y="7112"/>
                      <a:pt x="6651" y="7230"/>
                    </a:cubicBezTo>
                    <a:cubicBezTo>
                      <a:pt x="6176" y="7610"/>
                      <a:pt x="6271" y="8528"/>
                      <a:pt x="6271" y="8750"/>
                    </a:cubicBezTo>
                    <a:lnTo>
                      <a:pt x="5289" y="9035"/>
                    </a:lnTo>
                    <a:cubicBezTo>
                      <a:pt x="5194" y="8813"/>
                      <a:pt x="4814" y="7958"/>
                      <a:pt x="4213" y="7895"/>
                    </a:cubicBezTo>
                    <a:lnTo>
                      <a:pt x="4118" y="7895"/>
                    </a:lnTo>
                    <a:cubicBezTo>
                      <a:pt x="3579" y="7895"/>
                      <a:pt x="3009" y="8560"/>
                      <a:pt x="2883" y="8686"/>
                    </a:cubicBezTo>
                    <a:lnTo>
                      <a:pt x="1996" y="8180"/>
                    </a:lnTo>
                    <a:cubicBezTo>
                      <a:pt x="2059" y="7990"/>
                      <a:pt x="2407" y="7103"/>
                      <a:pt x="2027" y="6628"/>
                    </a:cubicBezTo>
                    <a:cubicBezTo>
                      <a:pt x="1799" y="6317"/>
                      <a:pt x="1313" y="6250"/>
                      <a:pt x="942" y="6250"/>
                    </a:cubicBezTo>
                    <a:cubicBezTo>
                      <a:pt x="747" y="6250"/>
                      <a:pt x="584" y="6269"/>
                      <a:pt x="507" y="6280"/>
                    </a:cubicBezTo>
                    <a:lnTo>
                      <a:pt x="254" y="5266"/>
                    </a:lnTo>
                    <a:cubicBezTo>
                      <a:pt x="444" y="5171"/>
                      <a:pt x="1299" y="4791"/>
                      <a:pt x="1394" y="4190"/>
                    </a:cubicBezTo>
                    <a:cubicBezTo>
                      <a:pt x="1457" y="3619"/>
                      <a:pt x="729" y="3018"/>
                      <a:pt x="571" y="2891"/>
                    </a:cubicBezTo>
                    <a:lnTo>
                      <a:pt x="1077" y="2004"/>
                    </a:lnTo>
                    <a:cubicBezTo>
                      <a:pt x="1204" y="2068"/>
                      <a:pt x="1457" y="2258"/>
                      <a:pt x="1679" y="2289"/>
                    </a:cubicBezTo>
                    <a:cubicBezTo>
                      <a:pt x="1723" y="2293"/>
                      <a:pt x="1768" y="2295"/>
                      <a:pt x="1812" y="2295"/>
                    </a:cubicBezTo>
                    <a:cubicBezTo>
                      <a:pt x="2114" y="2295"/>
                      <a:pt x="2408" y="2202"/>
                      <a:pt x="2629" y="2036"/>
                    </a:cubicBezTo>
                    <a:cubicBezTo>
                      <a:pt x="3104" y="1688"/>
                      <a:pt x="3009" y="738"/>
                      <a:pt x="2978" y="516"/>
                    </a:cubicBezTo>
                    <a:lnTo>
                      <a:pt x="3991" y="263"/>
                    </a:lnTo>
                    <a:close/>
                    <a:moveTo>
                      <a:pt x="4041" y="1"/>
                    </a:moveTo>
                    <a:cubicBezTo>
                      <a:pt x="4025" y="1"/>
                      <a:pt x="4008" y="4"/>
                      <a:pt x="3991" y="9"/>
                    </a:cubicBezTo>
                    <a:lnTo>
                      <a:pt x="2883" y="294"/>
                    </a:lnTo>
                    <a:cubicBezTo>
                      <a:pt x="2788" y="358"/>
                      <a:pt x="2724" y="421"/>
                      <a:pt x="2756" y="516"/>
                    </a:cubicBezTo>
                    <a:cubicBezTo>
                      <a:pt x="2788" y="801"/>
                      <a:pt x="2819" y="1593"/>
                      <a:pt x="2502" y="1846"/>
                    </a:cubicBezTo>
                    <a:cubicBezTo>
                      <a:pt x="2317" y="2005"/>
                      <a:pt x="2087" y="2075"/>
                      <a:pt x="1849" y="2075"/>
                    </a:cubicBezTo>
                    <a:cubicBezTo>
                      <a:pt x="1803" y="2075"/>
                      <a:pt x="1757" y="2073"/>
                      <a:pt x="1711" y="2068"/>
                    </a:cubicBezTo>
                    <a:cubicBezTo>
                      <a:pt x="1552" y="2036"/>
                      <a:pt x="1267" y="1846"/>
                      <a:pt x="1141" y="1783"/>
                    </a:cubicBezTo>
                    <a:cubicBezTo>
                      <a:pt x="1109" y="1751"/>
                      <a:pt x="1077" y="1751"/>
                      <a:pt x="1014" y="1751"/>
                    </a:cubicBezTo>
                    <a:cubicBezTo>
                      <a:pt x="982" y="1751"/>
                      <a:pt x="919" y="1783"/>
                      <a:pt x="887" y="1846"/>
                    </a:cubicBezTo>
                    <a:lnTo>
                      <a:pt x="317" y="2828"/>
                    </a:lnTo>
                    <a:cubicBezTo>
                      <a:pt x="286" y="2891"/>
                      <a:pt x="317" y="3018"/>
                      <a:pt x="381" y="3049"/>
                    </a:cubicBezTo>
                    <a:cubicBezTo>
                      <a:pt x="634" y="3239"/>
                      <a:pt x="1204" y="3746"/>
                      <a:pt x="1141" y="4190"/>
                    </a:cubicBezTo>
                    <a:cubicBezTo>
                      <a:pt x="1109" y="4601"/>
                      <a:pt x="381" y="4981"/>
                      <a:pt x="127" y="5076"/>
                    </a:cubicBezTo>
                    <a:cubicBezTo>
                      <a:pt x="32" y="5108"/>
                      <a:pt x="1" y="5203"/>
                      <a:pt x="1" y="5298"/>
                    </a:cubicBezTo>
                    <a:lnTo>
                      <a:pt x="317" y="6406"/>
                    </a:lnTo>
                    <a:cubicBezTo>
                      <a:pt x="349" y="6501"/>
                      <a:pt x="444" y="6533"/>
                      <a:pt x="507" y="6533"/>
                    </a:cubicBezTo>
                    <a:cubicBezTo>
                      <a:pt x="606" y="6511"/>
                      <a:pt x="764" y="6493"/>
                      <a:pt x="940" y="6493"/>
                    </a:cubicBezTo>
                    <a:cubicBezTo>
                      <a:pt x="1275" y="6493"/>
                      <a:pt x="1672" y="6558"/>
                      <a:pt x="1837" y="6786"/>
                    </a:cubicBezTo>
                    <a:cubicBezTo>
                      <a:pt x="2122" y="7135"/>
                      <a:pt x="1869" y="7863"/>
                      <a:pt x="1742" y="8148"/>
                    </a:cubicBezTo>
                    <a:cubicBezTo>
                      <a:pt x="1711" y="8211"/>
                      <a:pt x="1742" y="8306"/>
                      <a:pt x="1837" y="8370"/>
                    </a:cubicBezTo>
                    <a:lnTo>
                      <a:pt x="2819" y="8940"/>
                    </a:lnTo>
                    <a:cubicBezTo>
                      <a:pt x="2854" y="8951"/>
                      <a:pt x="2889" y="8959"/>
                      <a:pt x="2922" y="8959"/>
                    </a:cubicBezTo>
                    <a:cubicBezTo>
                      <a:pt x="2979" y="8959"/>
                      <a:pt x="3032" y="8937"/>
                      <a:pt x="3073" y="8876"/>
                    </a:cubicBezTo>
                    <a:cubicBezTo>
                      <a:pt x="3227" y="8661"/>
                      <a:pt x="3741" y="8115"/>
                      <a:pt x="4147" y="8115"/>
                    </a:cubicBezTo>
                    <a:cubicBezTo>
                      <a:pt x="4159" y="8115"/>
                      <a:pt x="4170" y="8116"/>
                      <a:pt x="4181" y="8116"/>
                    </a:cubicBezTo>
                    <a:cubicBezTo>
                      <a:pt x="4593" y="8180"/>
                      <a:pt x="4973" y="8876"/>
                      <a:pt x="5068" y="9162"/>
                    </a:cubicBezTo>
                    <a:cubicBezTo>
                      <a:pt x="5099" y="9225"/>
                      <a:pt x="5163" y="9257"/>
                      <a:pt x="5258" y="9257"/>
                    </a:cubicBezTo>
                    <a:lnTo>
                      <a:pt x="5289" y="9257"/>
                    </a:lnTo>
                    <a:lnTo>
                      <a:pt x="6398" y="8972"/>
                    </a:lnTo>
                    <a:cubicBezTo>
                      <a:pt x="6493" y="8940"/>
                      <a:pt x="6524" y="8845"/>
                      <a:pt x="6524" y="8750"/>
                    </a:cubicBezTo>
                    <a:cubicBezTo>
                      <a:pt x="6493" y="8465"/>
                      <a:pt x="6429" y="7673"/>
                      <a:pt x="6778" y="7420"/>
                    </a:cubicBezTo>
                    <a:cubicBezTo>
                      <a:pt x="6888" y="7340"/>
                      <a:pt x="7038" y="7310"/>
                      <a:pt x="7201" y="7310"/>
                    </a:cubicBezTo>
                    <a:cubicBezTo>
                      <a:pt x="7555" y="7310"/>
                      <a:pt x="7966" y="7450"/>
                      <a:pt x="8140" y="7515"/>
                    </a:cubicBezTo>
                    <a:cubicBezTo>
                      <a:pt x="8157" y="7523"/>
                      <a:pt x="8178" y="7527"/>
                      <a:pt x="8201" y="7527"/>
                    </a:cubicBezTo>
                    <a:cubicBezTo>
                      <a:pt x="8264" y="7527"/>
                      <a:pt x="8338" y="7498"/>
                      <a:pt x="8361" y="7451"/>
                    </a:cubicBezTo>
                    <a:lnTo>
                      <a:pt x="8931" y="6470"/>
                    </a:lnTo>
                    <a:cubicBezTo>
                      <a:pt x="8995" y="6375"/>
                      <a:pt x="8963" y="6280"/>
                      <a:pt x="8868" y="6216"/>
                    </a:cubicBezTo>
                    <a:cubicBezTo>
                      <a:pt x="8646" y="6058"/>
                      <a:pt x="8076" y="5520"/>
                      <a:pt x="8108" y="5108"/>
                    </a:cubicBezTo>
                    <a:lnTo>
                      <a:pt x="8140" y="5076"/>
                    </a:lnTo>
                    <a:cubicBezTo>
                      <a:pt x="8171" y="4665"/>
                      <a:pt x="8868" y="4285"/>
                      <a:pt x="9153" y="4190"/>
                    </a:cubicBezTo>
                    <a:cubicBezTo>
                      <a:pt x="9216" y="4158"/>
                      <a:pt x="9280" y="4063"/>
                      <a:pt x="9248" y="3968"/>
                    </a:cubicBezTo>
                    <a:lnTo>
                      <a:pt x="8963" y="2859"/>
                    </a:lnTo>
                    <a:cubicBezTo>
                      <a:pt x="8963" y="2828"/>
                      <a:pt x="8931" y="2796"/>
                      <a:pt x="8868" y="2764"/>
                    </a:cubicBezTo>
                    <a:cubicBezTo>
                      <a:pt x="8852" y="2749"/>
                      <a:pt x="8828" y="2741"/>
                      <a:pt x="8805" y="2741"/>
                    </a:cubicBezTo>
                    <a:cubicBezTo>
                      <a:pt x="8781" y="2741"/>
                      <a:pt x="8757" y="2749"/>
                      <a:pt x="8741" y="2764"/>
                    </a:cubicBezTo>
                    <a:cubicBezTo>
                      <a:pt x="8629" y="2793"/>
                      <a:pt x="8365" y="2896"/>
                      <a:pt x="8175" y="2896"/>
                    </a:cubicBezTo>
                    <a:cubicBezTo>
                      <a:pt x="8151" y="2896"/>
                      <a:pt x="8129" y="2895"/>
                      <a:pt x="8108" y="2891"/>
                    </a:cubicBezTo>
                    <a:cubicBezTo>
                      <a:pt x="7823" y="2859"/>
                      <a:pt x="7601" y="2701"/>
                      <a:pt x="7411" y="2479"/>
                    </a:cubicBezTo>
                    <a:cubicBezTo>
                      <a:pt x="7158" y="2163"/>
                      <a:pt x="7411" y="1403"/>
                      <a:pt x="7506" y="1149"/>
                    </a:cubicBezTo>
                    <a:cubicBezTo>
                      <a:pt x="7538" y="1054"/>
                      <a:pt x="7538" y="959"/>
                      <a:pt x="7443" y="896"/>
                    </a:cubicBezTo>
                    <a:lnTo>
                      <a:pt x="6461" y="326"/>
                    </a:lnTo>
                    <a:cubicBezTo>
                      <a:pt x="6436" y="317"/>
                      <a:pt x="6410" y="313"/>
                      <a:pt x="6385" y="313"/>
                    </a:cubicBezTo>
                    <a:cubicBezTo>
                      <a:pt x="6317" y="313"/>
                      <a:pt x="6254" y="343"/>
                      <a:pt x="6208" y="389"/>
                    </a:cubicBezTo>
                    <a:cubicBezTo>
                      <a:pt x="6057" y="600"/>
                      <a:pt x="5563" y="1154"/>
                      <a:pt x="5161" y="1154"/>
                    </a:cubicBezTo>
                    <a:cubicBezTo>
                      <a:pt x="5140" y="1154"/>
                      <a:pt x="5120" y="1152"/>
                      <a:pt x="5099" y="1149"/>
                    </a:cubicBezTo>
                    <a:cubicBezTo>
                      <a:pt x="4656" y="1086"/>
                      <a:pt x="4308" y="389"/>
                      <a:pt x="4213" y="136"/>
                    </a:cubicBezTo>
                    <a:cubicBezTo>
                      <a:pt x="4187" y="58"/>
                      <a:pt x="4118" y="1"/>
                      <a:pt x="40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2113;p23"/>
              <p:cNvSpPr/>
              <p:nvPr/>
            </p:nvSpPr>
            <p:spPr>
              <a:xfrm>
                <a:off x="2856282" y="2566888"/>
                <a:ext cx="315304" cy="315270"/>
              </a:xfrm>
              <a:custGeom>
                <a:avLst/>
                <a:gdLst/>
                <a:ahLst/>
                <a:cxnLst/>
                <a:rect l="l" t="t" r="r" b="b"/>
                <a:pathLst>
                  <a:path w="9312" h="9311" extrusionOk="0">
                    <a:moveTo>
                      <a:pt x="4656" y="3579"/>
                    </a:moveTo>
                    <a:cubicBezTo>
                      <a:pt x="4719" y="3579"/>
                      <a:pt x="4783" y="3579"/>
                      <a:pt x="4846" y="3610"/>
                    </a:cubicBezTo>
                    <a:cubicBezTo>
                      <a:pt x="5131" y="3642"/>
                      <a:pt x="5384" y="3800"/>
                      <a:pt x="5543" y="4054"/>
                    </a:cubicBezTo>
                    <a:cubicBezTo>
                      <a:pt x="5701" y="4275"/>
                      <a:pt x="5764" y="4560"/>
                      <a:pt x="5701" y="4845"/>
                    </a:cubicBezTo>
                    <a:cubicBezTo>
                      <a:pt x="5618" y="5345"/>
                      <a:pt x="5193" y="5723"/>
                      <a:pt x="4684" y="5723"/>
                    </a:cubicBezTo>
                    <a:cubicBezTo>
                      <a:pt x="4613" y="5723"/>
                      <a:pt x="4540" y="5716"/>
                      <a:pt x="4466" y="5700"/>
                    </a:cubicBezTo>
                    <a:cubicBezTo>
                      <a:pt x="4181" y="5669"/>
                      <a:pt x="3959" y="5510"/>
                      <a:pt x="3769" y="5257"/>
                    </a:cubicBezTo>
                    <a:cubicBezTo>
                      <a:pt x="3611" y="5035"/>
                      <a:pt x="3548" y="4750"/>
                      <a:pt x="3611" y="4465"/>
                    </a:cubicBezTo>
                    <a:cubicBezTo>
                      <a:pt x="3674" y="4180"/>
                      <a:pt x="3801" y="3959"/>
                      <a:pt x="4054" y="3769"/>
                    </a:cubicBezTo>
                    <a:cubicBezTo>
                      <a:pt x="4244" y="3642"/>
                      <a:pt x="4434" y="3579"/>
                      <a:pt x="4656" y="3579"/>
                    </a:cubicBezTo>
                    <a:close/>
                    <a:moveTo>
                      <a:pt x="4676" y="3337"/>
                    </a:moveTo>
                    <a:cubicBezTo>
                      <a:pt x="4418" y="3337"/>
                      <a:pt x="4153" y="3428"/>
                      <a:pt x="3928" y="3579"/>
                    </a:cubicBezTo>
                    <a:cubicBezTo>
                      <a:pt x="3611" y="3769"/>
                      <a:pt x="3421" y="4085"/>
                      <a:pt x="3389" y="4434"/>
                    </a:cubicBezTo>
                    <a:cubicBezTo>
                      <a:pt x="3326" y="4782"/>
                      <a:pt x="3389" y="5130"/>
                      <a:pt x="3579" y="5415"/>
                    </a:cubicBezTo>
                    <a:cubicBezTo>
                      <a:pt x="3801" y="5700"/>
                      <a:pt x="4086" y="5890"/>
                      <a:pt x="4434" y="5954"/>
                    </a:cubicBezTo>
                    <a:lnTo>
                      <a:pt x="4656" y="5954"/>
                    </a:lnTo>
                    <a:cubicBezTo>
                      <a:pt x="5289" y="5954"/>
                      <a:pt x="5859" y="5510"/>
                      <a:pt x="5954" y="4877"/>
                    </a:cubicBezTo>
                    <a:cubicBezTo>
                      <a:pt x="6018" y="4529"/>
                      <a:pt x="5954" y="4180"/>
                      <a:pt x="5733" y="3895"/>
                    </a:cubicBezTo>
                    <a:cubicBezTo>
                      <a:pt x="5543" y="3610"/>
                      <a:pt x="5226" y="3420"/>
                      <a:pt x="4878" y="3357"/>
                    </a:cubicBezTo>
                    <a:cubicBezTo>
                      <a:pt x="4812" y="3344"/>
                      <a:pt x="4744" y="3337"/>
                      <a:pt x="4676" y="3337"/>
                    </a:cubicBezTo>
                    <a:close/>
                    <a:moveTo>
                      <a:pt x="4213" y="253"/>
                    </a:moveTo>
                    <a:cubicBezTo>
                      <a:pt x="4276" y="475"/>
                      <a:pt x="4656" y="1330"/>
                      <a:pt x="5226" y="1425"/>
                    </a:cubicBezTo>
                    <a:cubicBezTo>
                      <a:pt x="5264" y="1431"/>
                      <a:pt x="5302" y="1434"/>
                      <a:pt x="5341" y="1434"/>
                    </a:cubicBezTo>
                    <a:cubicBezTo>
                      <a:pt x="5906" y="1434"/>
                      <a:pt x="6469" y="813"/>
                      <a:pt x="6588" y="665"/>
                    </a:cubicBezTo>
                    <a:lnTo>
                      <a:pt x="7443" y="1203"/>
                    </a:lnTo>
                    <a:cubicBezTo>
                      <a:pt x="7348" y="1330"/>
                      <a:pt x="7190" y="1615"/>
                      <a:pt x="7126" y="1805"/>
                    </a:cubicBezTo>
                    <a:cubicBezTo>
                      <a:pt x="7063" y="2154"/>
                      <a:pt x="7158" y="2502"/>
                      <a:pt x="7348" y="2787"/>
                    </a:cubicBezTo>
                    <a:cubicBezTo>
                      <a:pt x="7623" y="3162"/>
                      <a:pt x="8253" y="3201"/>
                      <a:pt x="8615" y="3201"/>
                    </a:cubicBezTo>
                    <a:cubicBezTo>
                      <a:pt x="8712" y="3201"/>
                      <a:pt x="8790" y="3199"/>
                      <a:pt x="8836" y="3199"/>
                    </a:cubicBezTo>
                    <a:lnTo>
                      <a:pt x="9090" y="4212"/>
                    </a:lnTo>
                    <a:cubicBezTo>
                      <a:pt x="8868" y="4275"/>
                      <a:pt x="8013" y="4624"/>
                      <a:pt x="7886" y="5225"/>
                    </a:cubicBezTo>
                    <a:cubicBezTo>
                      <a:pt x="7791" y="5795"/>
                      <a:pt x="8488" y="6429"/>
                      <a:pt x="8678" y="6587"/>
                    </a:cubicBezTo>
                    <a:lnTo>
                      <a:pt x="8108" y="7442"/>
                    </a:lnTo>
                    <a:cubicBezTo>
                      <a:pt x="7979" y="7378"/>
                      <a:pt x="7527" y="7196"/>
                      <a:pt x="7102" y="7196"/>
                    </a:cubicBezTo>
                    <a:cubicBezTo>
                      <a:pt x="6902" y="7196"/>
                      <a:pt x="6708" y="7236"/>
                      <a:pt x="6556" y="7347"/>
                    </a:cubicBezTo>
                    <a:cubicBezTo>
                      <a:pt x="6271" y="7537"/>
                      <a:pt x="6113" y="7822"/>
                      <a:pt x="6049" y="8171"/>
                    </a:cubicBezTo>
                    <a:cubicBezTo>
                      <a:pt x="5986" y="8392"/>
                      <a:pt x="6081" y="8709"/>
                      <a:pt x="6113" y="8836"/>
                    </a:cubicBezTo>
                    <a:lnTo>
                      <a:pt x="5131" y="9057"/>
                    </a:lnTo>
                    <a:cubicBezTo>
                      <a:pt x="5036" y="8867"/>
                      <a:pt x="4688" y="7981"/>
                      <a:pt x="4118" y="7886"/>
                    </a:cubicBezTo>
                    <a:lnTo>
                      <a:pt x="3991" y="7886"/>
                    </a:lnTo>
                    <a:cubicBezTo>
                      <a:pt x="3453" y="7886"/>
                      <a:pt x="2883" y="8487"/>
                      <a:pt x="2756" y="8677"/>
                    </a:cubicBezTo>
                    <a:lnTo>
                      <a:pt x="1869" y="8107"/>
                    </a:lnTo>
                    <a:cubicBezTo>
                      <a:pt x="1964" y="7917"/>
                      <a:pt x="2344" y="7031"/>
                      <a:pt x="1996" y="6555"/>
                    </a:cubicBezTo>
                    <a:cubicBezTo>
                      <a:pt x="1735" y="6199"/>
                      <a:pt x="1135" y="6128"/>
                      <a:pt x="771" y="6128"/>
                    </a:cubicBezTo>
                    <a:cubicBezTo>
                      <a:pt x="650" y="6128"/>
                      <a:pt x="555" y="6136"/>
                      <a:pt x="507" y="6144"/>
                    </a:cubicBezTo>
                    <a:lnTo>
                      <a:pt x="254" y="5130"/>
                    </a:lnTo>
                    <a:cubicBezTo>
                      <a:pt x="476" y="5035"/>
                      <a:pt x="1331" y="4687"/>
                      <a:pt x="1426" y="4117"/>
                    </a:cubicBezTo>
                    <a:cubicBezTo>
                      <a:pt x="1552" y="3515"/>
                      <a:pt x="856" y="2882"/>
                      <a:pt x="666" y="2755"/>
                    </a:cubicBezTo>
                    <a:lnTo>
                      <a:pt x="1236" y="1869"/>
                    </a:lnTo>
                    <a:cubicBezTo>
                      <a:pt x="1369" y="1935"/>
                      <a:pt x="1843" y="2125"/>
                      <a:pt x="2278" y="2125"/>
                    </a:cubicBezTo>
                    <a:cubicBezTo>
                      <a:pt x="2465" y="2125"/>
                      <a:pt x="2645" y="2090"/>
                      <a:pt x="2788" y="1995"/>
                    </a:cubicBezTo>
                    <a:cubicBezTo>
                      <a:pt x="3263" y="1647"/>
                      <a:pt x="3231" y="697"/>
                      <a:pt x="3199" y="475"/>
                    </a:cubicBezTo>
                    <a:lnTo>
                      <a:pt x="4213" y="253"/>
                    </a:lnTo>
                    <a:close/>
                    <a:moveTo>
                      <a:pt x="4213" y="0"/>
                    </a:moveTo>
                    <a:lnTo>
                      <a:pt x="3073" y="253"/>
                    </a:lnTo>
                    <a:cubicBezTo>
                      <a:pt x="3009" y="285"/>
                      <a:pt x="2946" y="380"/>
                      <a:pt x="2946" y="443"/>
                    </a:cubicBezTo>
                    <a:cubicBezTo>
                      <a:pt x="2978" y="728"/>
                      <a:pt x="2978" y="1520"/>
                      <a:pt x="2629" y="1773"/>
                    </a:cubicBezTo>
                    <a:cubicBezTo>
                      <a:pt x="2528" y="1847"/>
                      <a:pt x="2396" y="1875"/>
                      <a:pt x="2252" y="1875"/>
                    </a:cubicBezTo>
                    <a:cubicBezTo>
                      <a:pt x="1899" y="1875"/>
                      <a:pt x="1479" y="1705"/>
                      <a:pt x="1299" y="1615"/>
                    </a:cubicBezTo>
                    <a:cubicBezTo>
                      <a:pt x="1274" y="1607"/>
                      <a:pt x="1248" y="1603"/>
                      <a:pt x="1223" y="1603"/>
                    </a:cubicBezTo>
                    <a:cubicBezTo>
                      <a:pt x="1155" y="1603"/>
                      <a:pt x="1092" y="1632"/>
                      <a:pt x="1046" y="1678"/>
                    </a:cubicBezTo>
                    <a:lnTo>
                      <a:pt x="444" y="2660"/>
                    </a:lnTo>
                    <a:cubicBezTo>
                      <a:pt x="381" y="2755"/>
                      <a:pt x="412" y="2850"/>
                      <a:pt x="476" y="2914"/>
                    </a:cubicBezTo>
                    <a:cubicBezTo>
                      <a:pt x="697" y="3072"/>
                      <a:pt x="1267" y="3642"/>
                      <a:pt x="1204" y="4054"/>
                    </a:cubicBezTo>
                    <a:cubicBezTo>
                      <a:pt x="1141" y="4465"/>
                      <a:pt x="412" y="4814"/>
                      <a:pt x="127" y="4909"/>
                    </a:cubicBezTo>
                    <a:cubicBezTo>
                      <a:pt x="64" y="4940"/>
                      <a:pt x="1" y="5035"/>
                      <a:pt x="1" y="5130"/>
                    </a:cubicBezTo>
                    <a:lnTo>
                      <a:pt x="254" y="6239"/>
                    </a:lnTo>
                    <a:cubicBezTo>
                      <a:pt x="280" y="6317"/>
                      <a:pt x="349" y="6374"/>
                      <a:pt x="426" y="6374"/>
                    </a:cubicBezTo>
                    <a:cubicBezTo>
                      <a:pt x="442" y="6374"/>
                      <a:pt x="459" y="6371"/>
                      <a:pt x="476" y="6365"/>
                    </a:cubicBezTo>
                    <a:cubicBezTo>
                      <a:pt x="542" y="6358"/>
                      <a:pt x="635" y="6353"/>
                      <a:pt x="742" y="6353"/>
                    </a:cubicBezTo>
                    <a:cubicBezTo>
                      <a:pt x="1097" y="6353"/>
                      <a:pt x="1604" y="6415"/>
                      <a:pt x="1774" y="6682"/>
                    </a:cubicBezTo>
                    <a:cubicBezTo>
                      <a:pt x="2027" y="7031"/>
                      <a:pt x="1742" y="7759"/>
                      <a:pt x="1647" y="8044"/>
                    </a:cubicBezTo>
                    <a:cubicBezTo>
                      <a:pt x="1584" y="8107"/>
                      <a:pt x="1616" y="8202"/>
                      <a:pt x="1711" y="8266"/>
                    </a:cubicBezTo>
                    <a:lnTo>
                      <a:pt x="2661" y="8867"/>
                    </a:lnTo>
                    <a:cubicBezTo>
                      <a:pt x="2697" y="8892"/>
                      <a:pt x="2733" y="8902"/>
                      <a:pt x="2768" y="8902"/>
                    </a:cubicBezTo>
                    <a:cubicBezTo>
                      <a:pt x="2824" y="8902"/>
                      <a:pt x="2875" y="8875"/>
                      <a:pt x="2914" y="8836"/>
                    </a:cubicBezTo>
                    <a:cubicBezTo>
                      <a:pt x="3061" y="8631"/>
                      <a:pt x="3559" y="8128"/>
                      <a:pt x="3958" y="8128"/>
                    </a:cubicBezTo>
                    <a:cubicBezTo>
                      <a:pt x="3991" y="8128"/>
                      <a:pt x="4023" y="8132"/>
                      <a:pt x="4054" y="8139"/>
                    </a:cubicBezTo>
                    <a:cubicBezTo>
                      <a:pt x="4498" y="8202"/>
                      <a:pt x="4814" y="8899"/>
                      <a:pt x="4909" y="9184"/>
                    </a:cubicBezTo>
                    <a:cubicBezTo>
                      <a:pt x="4941" y="9247"/>
                      <a:pt x="5004" y="9311"/>
                      <a:pt x="5099" y="9311"/>
                    </a:cubicBezTo>
                    <a:lnTo>
                      <a:pt x="5131" y="9311"/>
                    </a:lnTo>
                    <a:lnTo>
                      <a:pt x="6239" y="9057"/>
                    </a:lnTo>
                    <a:cubicBezTo>
                      <a:pt x="6303" y="9026"/>
                      <a:pt x="6334" y="8994"/>
                      <a:pt x="6334" y="8962"/>
                    </a:cubicBezTo>
                    <a:cubicBezTo>
                      <a:pt x="6366" y="8931"/>
                      <a:pt x="6366" y="8867"/>
                      <a:pt x="6366" y="8804"/>
                    </a:cubicBezTo>
                    <a:cubicBezTo>
                      <a:pt x="6334" y="8709"/>
                      <a:pt x="6239" y="8361"/>
                      <a:pt x="6271" y="8202"/>
                    </a:cubicBezTo>
                    <a:cubicBezTo>
                      <a:pt x="6303" y="7917"/>
                      <a:pt x="6461" y="7696"/>
                      <a:pt x="6683" y="7537"/>
                    </a:cubicBezTo>
                    <a:cubicBezTo>
                      <a:pt x="6791" y="7459"/>
                      <a:pt x="6938" y="7429"/>
                      <a:pt x="7098" y="7429"/>
                    </a:cubicBezTo>
                    <a:cubicBezTo>
                      <a:pt x="7454" y="7429"/>
                      <a:pt x="7870" y="7577"/>
                      <a:pt x="8045" y="7664"/>
                    </a:cubicBezTo>
                    <a:cubicBezTo>
                      <a:pt x="8067" y="7686"/>
                      <a:pt x="8093" y="7697"/>
                      <a:pt x="8121" y="7697"/>
                    </a:cubicBezTo>
                    <a:cubicBezTo>
                      <a:pt x="8171" y="7697"/>
                      <a:pt x="8225" y="7662"/>
                      <a:pt x="8266" y="7601"/>
                    </a:cubicBezTo>
                    <a:lnTo>
                      <a:pt x="8900" y="6651"/>
                    </a:lnTo>
                    <a:cubicBezTo>
                      <a:pt x="8931" y="6555"/>
                      <a:pt x="8900" y="6460"/>
                      <a:pt x="8836" y="6397"/>
                    </a:cubicBezTo>
                    <a:cubicBezTo>
                      <a:pt x="8615" y="6239"/>
                      <a:pt x="8045" y="5669"/>
                      <a:pt x="8140" y="5257"/>
                    </a:cubicBezTo>
                    <a:cubicBezTo>
                      <a:pt x="8203" y="4845"/>
                      <a:pt x="8900" y="4497"/>
                      <a:pt x="9185" y="4402"/>
                    </a:cubicBezTo>
                    <a:cubicBezTo>
                      <a:pt x="9280" y="4370"/>
                      <a:pt x="9311" y="4275"/>
                      <a:pt x="9311" y="4180"/>
                    </a:cubicBezTo>
                    <a:lnTo>
                      <a:pt x="9058" y="3072"/>
                    </a:lnTo>
                    <a:cubicBezTo>
                      <a:pt x="9032" y="2994"/>
                      <a:pt x="8963" y="2937"/>
                      <a:pt x="8886" y="2937"/>
                    </a:cubicBezTo>
                    <a:cubicBezTo>
                      <a:pt x="8870" y="2937"/>
                      <a:pt x="8853" y="2940"/>
                      <a:pt x="8836" y="2945"/>
                    </a:cubicBezTo>
                    <a:cubicBezTo>
                      <a:pt x="8770" y="2953"/>
                      <a:pt x="8679" y="2958"/>
                      <a:pt x="8574" y="2958"/>
                    </a:cubicBezTo>
                    <a:cubicBezTo>
                      <a:pt x="8226" y="2958"/>
                      <a:pt x="7733" y="2896"/>
                      <a:pt x="7538" y="2629"/>
                    </a:cubicBezTo>
                    <a:cubicBezTo>
                      <a:pt x="7380" y="2407"/>
                      <a:pt x="7316" y="2122"/>
                      <a:pt x="7348" y="1837"/>
                    </a:cubicBezTo>
                    <a:cubicBezTo>
                      <a:pt x="7380" y="1678"/>
                      <a:pt x="7601" y="1393"/>
                      <a:pt x="7665" y="1298"/>
                    </a:cubicBezTo>
                    <a:cubicBezTo>
                      <a:pt x="7696" y="1235"/>
                      <a:pt x="7696" y="1203"/>
                      <a:pt x="7696" y="1140"/>
                    </a:cubicBezTo>
                    <a:cubicBezTo>
                      <a:pt x="7696" y="1108"/>
                      <a:pt x="7665" y="1077"/>
                      <a:pt x="7601" y="1045"/>
                    </a:cubicBezTo>
                    <a:lnTo>
                      <a:pt x="6651" y="412"/>
                    </a:lnTo>
                    <a:cubicBezTo>
                      <a:pt x="6634" y="403"/>
                      <a:pt x="6613" y="399"/>
                      <a:pt x="6589" y="399"/>
                    </a:cubicBezTo>
                    <a:cubicBezTo>
                      <a:pt x="6524" y="399"/>
                      <a:pt x="6444" y="429"/>
                      <a:pt x="6398" y="475"/>
                    </a:cubicBezTo>
                    <a:cubicBezTo>
                      <a:pt x="6251" y="680"/>
                      <a:pt x="5753" y="1182"/>
                      <a:pt x="5354" y="1182"/>
                    </a:cubicBezTo>
                    <a:cubicBezTo>
                      <a:pt x="5321" y="1182"/>
                      <a:pt x="5289" y="1179"/>
                      <a:pt x="5258" y="1172"/>
                    </a:cubicBezTo>
                    <a:cubicBezTo>
                      <a:pt x="4846" y="1108"/>
                      <a:pt x="4498" y="380"/>
                      <a:pt x="4403" y="127"/>
                    </a:cubicBezTo>
                    <a:cubicBezTo>
                      <a:pt x="4371" y="32"/>
                      <a:pt x="4308" y="0"/>
                      <a:pt x="4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2114;p23"/>
              <p:cNvSpPr/>
              <p:nvPr/>
            </p:nvSpPr>
            <p:spPr>
              <a:xfrm>
                <a:off x="2553878" y="2454913"/>
                <a:ext cx="307787" cy="307144"/>
              </a:xfrm>
              <a:custGeom>
                <a:avLst/>
                <a:gdLst/>
                <a:ahLst/>
                <a:cxnLst/>
                <a:rect l="l" t="t" r="r" b="b"/>
                <a:pathLst>
                  <a:path w="9090" h="9071" extrusionOk="0">
                    <a:moveTo>
                      <a:pt x="4524" y="3349"/>
                    </a:moveTo>
                    <a:cubicBezTo>
                      <a:pt x="4598" y="3349"/>
                      <a:pt x="4674" y="3356"/>
                      <a:pt x="4751" y="3370"/>
                    </a:cubicBezTo>
                    <a:cubicBezTo>
                      <a:pt x="5385" y="3465"/>
                      <a:pt x="5828" y="4099"/>
                      <a:pt x="5733" y="4732"/>
                    </a:cubicBezTo>
                    <a:cubicBezTo>
                      <a:pt x="5619" y="5333"/>
                      <a:pt x="5116" y="5727"/>
                      <a:pt x="4529" y="5727"/>
                    </a:cubicBezTo>
                    <a:cubicBezTo>
                      <a:pt x="4467" y="5727"/>
                      <a:pt x="4403" y="5723"/>
                      <a:pt x="4340" y="5714"/>
                    </a:cubicBezTo>
                    <a:cubicBezTo>
                      <a:pt x="3706" y="5587"/>
                      <a:pt x="3263" y="4985"/>
                      <a:pt x="3358" y="4320"/>
                    </a:cubicBezTo>
                    <a:cubicBezTo>
                      <a:pt x="3470" y="3760"/>
                      <a:pt x="3954" y="3349"/>
                      <a:pt x="4524" y="3349"/>
                    </a:cubicBezTo>
                    <a:close/>
                    <a:moveTo>
                      <a:pt x="4145" y="0"/>
                    </a:moveTo>
                    <a:cubicBezTo>
                      <a:pt x="4136" y="0"/>
                      <a:pt x="4127" y="4"/>
                      <a:pt x="4118" y="13"/>
                    </a:cubicBezTo>
                    <a:lnTo>
                      <a:pt x="3010" y="235"/>
                    </a:lnTo>
                    <a:cubicBezTo>
                      <a:pt x="2978" y="267"/>
                      <a:pt x="2946" y="298"/>
                      <a:pt x="2946" y="330"/>
                    </a:cubicBezTo>
                    <a:cubicBezTo>
                      <a:pt x="2946" y="330"/>
                      <a:pt x="3073" y="1407"/>
                      <a:pt x="2598" y="1755"/>
                    </a:cubicBezTo>
                    <a:cubicBezTo>
                      <a:pt x="2462" y="1849"/>
                      <a:pt x="2292" y="1883"/>
                      <a:pt x="2116" y="1883"/>
                    </a:cubicBezTo>
                    <a:cubicBezTo>
                      <a:pt x="1635" y="1883"/>
                      <a:pt x="1109" y="1629"/>
                      <a:pt x="1109" y="1629"/>
                    </a:cubicBezTo>
                    <a:cubicBezTo>
                      <a:pt x="1094" y="1613"/>
                      <a:pt x="1078" y="1605"/>
                      <a:pt x="1066" y="1605"/>
                    </a:cubicBezTo>
                    <a:cubicBezTo>
                      <a:pt x="1054" y="1605"/>
                      <a:pt x="1046" y="1613"/>
                      <a:pt x="1046" y="1629"/>
                    </a:cubicBezTo>
                    <a:lnTo>
                      <a:pt x="413" y="2610"/>
                    </a:lnTo>
                    <a:cubicBezTo>
                      <a:pt x="413" y="2610"/>
                      <a:pt x="413" y="2674"/>
                      <a:pt x="444" y="2674"/>
                    </a:cubicBezTo>
                    <a:cubicBezTo>
                      <a:pt x="444" y="2674"/>
                      <a:pt x="1299" y="3370"/>
                      <a:pt x="1204" y="3940"/>
                    </a:cubicBezTo>
                    <a:cubicBezTo>
                      <a:pt x="1109" y="4542"/>
                      <a:pt x="64" y="4890"/>
                      <a:pt x="64" y="4890"/>
                    </a:cubicBezTo>
                    <a:cubicBezTo>
                      <a:pt x="33" y="4890"/>
                      <a:pt x="1" y="4954"/>
                      <a:pt x="33" y="4985"/>
                    </a:cubicBezTo>
                    <a:lnTo>
                      <a:pt x="254" y="6094"/>
                    </a:lnTo>
                    <a:cubicBezTo>
                      <a:pt x="286" y="6126"/>
                      <a:pt x="318" y="6126"/>
                      <a:pt x="349" y="6126"/>
                    </a:cubicBezTo>
                    <a:cubicBezTo>
                      <a:pt x="349" y="6126"/>
                      <a:pt x="469" y="6111"/>
                      <a:pt x="641" y="6111"/>
                    </a:cubicBezTo>
                    <a:cubicBezTo>
                      <a:pt x="986" y="6111"/>
                      <a:pt x="1542" y="6168"/>
                      <a:pt x="1774" y="6506"/>
                    </a:cubicBezTo>
                    <a:cubicBezTo>
                      <a:pt x="2123" y="6981"/>
                      <a:pt x="1648" y="7962"/>
                      <a:pt x="1648" y="7962"/>
                    </a:cubicBezTo>
                    <a:cubicBezTo>
                      <a:pt x="1616" y="7994"/>
                      <a:pt x="1616" y="8026"/>
                      <a:pt x="1648" y="8057"/>
                    </a:cubicBezTo>
                    <a:lnTo>
                      <a:pt x="2629" y="8659"/>
                    </a:lnTo>
                    <a:cubicBezTo>
                      <a:pt x="2629" y="8659"/>
                      <a:pt x="2693" y="8659"/>
                      <a:pt x="2693" y="8627"/>
                    </a:cubicBezTo>
                    <a:cubicBezTo>
                      <a:pt x="2693" y="8627"/>
                      <a:pt x="3318" y="7860"/>
                      <a:pt x="3869" y="7860"/>
                    </a:cubicBezTo>
                    <a:cubicBezTo>
                      <a:pt x="3899" y="7860"/>
                      <a:pt x="3930" y="7862"/>
                      <a:pt x="3960" y="7867"/>
                    </a:cubicBezTo>
                    <a:cubicBezTo>
                      <a:pt x="4561" y="7994"/>
                      <a:pt x="4910" y="9007"/>
                      <a:pt x="4910" y="9007"/>
                    </a:cubicBezTo>
                    <a:cubicBezTo>
                      <a:pt x="4941" y="9039"/>
                      <a:pt x="4973" y="9071"/>
                      <a:pt x="5005" y="9071"/>
                    </a:cubicBezTo>
                    <a:lnTo>
                      <a:pt x="6113" y="8817"/>
                    </a:lnTo>
                    <a:cubicBezTo>
                      <a:pt x="6145" y="8817"/>
                      <a:pt x="6145" y="8786"/>
                      <a:pt x="6145" y="8754"/>
                    </a:cubicBezTo>
                    <a:cubicBezTo>
                      <a:pt x="6145" y="8754"/>
                      <a:pt x="5986" y="8311"/>
                      <a:pt x="6050" y="8057"/>
                    </a:cubicBezTo>
                    <a:cubicBezTo>
                      <a:pt x="6081" y="7772"/>
                      <a:pt x="6271" y="7487"/>
                      <a:pt x="6525" y="7297"/>
                    </a:cubicBezTo>
                    <a:cubicBezTo>
                      <a:pt x="6644" y="7218"/>
                      <a:pt x="6794" y="7188"/>
                      <a:pt x="6953" y="7188"/>
                    </a:cubicBezTo>
                    <a:cubicBezTo>
                      <a:pt x="7429" y="7188"/>
                      <a:pt x="7982" y="7456"/>
                      <a:pt x="7982" y="7456"/>
                    </a:cubicBezTo>
                    <a:cubicBezTo>
                      <a:pt x="8013" y="7456"/>
                      <a:pt x="8045" y="7456"/>
                      <a:pt x="8077" y="7424"/>
                    </a:cubicBezTo>
                    <a:lnTo>
                      <a:pt x="8678" y="6474"/>
                    </a:lnTo>
                    <a:cubicBezTo>
                      <a:pt x="8678" y="6442"/>
                      <a:pt x="8678" y="6411"/>
                      <a:pt x="8647" y="6379"/>
                    </a:cubicBezTo>
                    <a:cubicBezTo>
                      <a:pt x="8647" y="6379"/>
                      <a:pt x="7792" y="5682"/>
                      <a:pt x="7887" y="5112"/>
                    </a:cubicBezTo>
                    <a:cubicBezTo>
                      <a:pt x="8013" y="4542"/>
                      <a:pt x="9027" y="4162"/>
                      <a:pt x="9027" y="4162"/>
                    </a:cubicBezTo>
                    <a:cubicBezTo>
                      <a:pt x="9058" y="4162"/>
                      <a:pt x="9090" y="4130"/>
                      <a:pt x="9090" y="4099"/>
                    </a:cubicBezTo>
                    <a:lnTo>
                      <a:pt x="8837" y="2990"/>
                    </a:lnTo>
                    <a:cubicBezTo>
                      <a:pt x="8805" y="2959"/>
                      <a:pt x="8773" y="2927"/>
                      <a:pt x="8742" y="2927"/>
                    </a:cubicBezTo>
                    <a:cubicBezTo>
                      <a:pt x="8742" y="2927"/>
                      <a:pt x="8611" y="2942"/>
                      <a:pt x="8427" y="2942"/>
                    </a:cubicBezTo>
                    <a:cubicBezTo>
                      <a:pt x="8081" y="2942"/>
                      <a:pt x="7544" y="2888"/>
                      <a:pt x="7317" y="2579"/>
                    </a:cubicBezTo>
                    <a:cubicBezTo>
                      <a:pt x="7126" y="2325"/>
                      <a:pt x="7063" y="2009"/>
                      <a:pt x="7126" y="1692"/>
                    </a:cubicBezTo>
                    <a:cubicBezTo>
                      <a:pt x="7190" y="1470"/>
                      <a:pt x="7443" y="1090"/>
                      <a:pt x="7443" y="1090"/>
                    </a:cubicBezTo>
                    <a:cubicBezTo>
                      <a:pt x="7475" y="1059"/>
                      <a:pt x="7475" y="1027"/>
                      <a:pt x="7443" y="1027"/>
                    </a:cubicBezTo>
                    <a:lnTo>
                      <a:pt x="6493" y="394"/>
                    </a:lnTo>
                    <a:cubicBezTo>
                      <a:pt x="6461" y="394"/>
                      <a:pt x="6430" y="394"/>
                      <a:pt x="6398" y="425"/>
                    </a:cubicBezTo>
                    <a:cubicBezTo>
                      <a:pt x="6398" y="425"/>
                      <a:pt x="5773" y="1193"/>
                      <a:pt x="5222" y="1193"/>
                    </a:cubicBezTo>
                    <a:cubicBezTo>
                      <a:pt x="5192" y="1193"/>
                      <a:pt x="5161" y="1190"/>
                      <a:pt x="5131" y="1185"/>
                    </a:cubicBezTo>
                    <a:cubicBezTo>
                      <a:pt x="4561" y="1090"/>
                      <a:pt x="4181" y="45"/>
                      <a:pt x="4181" y="45"/>
                    </a:cubicBezTo>
                    <a:cubicBezTo>
                      <a:pt x="4181" y="23"/>
                      <a:pt x="4165" y="0"/>
                      <a:pt x="414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 name="Google Shape;3832;p37"/>
          <p:cNvGrpSpPr/>
          <p:nvPr/>
        </p:nvGrpSpPr>
        <p:grpSpPr>
          <a:xfrm>
            <a:off x="3487912" y="1015449"/>
            <a:ext cx="1432532" cy="1003168"/>
            <a:chOff x="4945743" y="3391102"/>
            <a:chExt cx="991015" cy="770419"/>
          </a:xfrm>
        </p:grpSpPr>
        <p:sp>
          <p:nvSpPr>
            <p:cNvPr id="459" name="Google Shape;3833;p37"/>
            <p:cNvSpPr/>
            <p:nvPr/>
          </p:nvSpPr>
          <p:spPr>
            <a:xfrm>
              <a:off x="5409006" y="3571344"/>
              <a:ext cx="31259" cy="73553"/>
            </a:xfrm>
            <a:custGeom>
              <a:avLst/>
              <a:gdLst/>
              <a:ahLst/>
              <a:cxnLst/>
              <a:rect l="l" t="t" r="r" b="b"/>
              <a:pathLst>
                <a:path w="983" h="2313" extrusionOk="0">
                  <a:moveTo>
                    <a:pt x="286" y="1"/>
                  </a:moveTo>
                  <a:lnTo>
                    <a:pt x="286" y="1458"/>
                  </a:lnTo>
                  <a:lnTo>
                    <a:pt x="1" y="1458"/>
                  </a:lnTo>
                  <a:lnTo>
                    <a:pt x="476" y="2313"/>
                  </a:lnTo>
                  <a:lnTo>
                    <a:pt x="982" y="1458"/>
                  </a:lnTo>
                  <a:lnTo>
                    <a:pt x="729" y="1458"/>
                  </a:lnTo>
                  <a:lnTo>
                    <a:pt x="72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834;p37"/>
            <p:cNvSpPr/>
            <p:nvPr/>
          </p:nvSpPr>
          <p:spPr>
            <a:xfrm>
              <a:off x="5409006" y="3900665"/>
              <a:ext cx="31259" cy="73553"/>
            </a:xfrm>
            <a:custGeom>
              <a:avLst/>
              <a:gdLst/>
              <a:ahLst/>
              <a:cxnLst/>
              <a:rect l="l" t="t" r="r" b="b"/>
              <a:pathLst>
                <a:path w="983" h="2313" extrusionOk="0">
                  <a:moveTo>
                    <a:pt x="476" y="1"/>
                  </a:moveTo>
                  <a:lnTo>
                    <a:pt x="1" y="856"/>
                  </a:lnTo>
                  <a:lnTo>
                    <a:pt x="254" y="856"/>
                  </a:lnTo>
                  <a:lnTo>
                    <a:pt x="254" y="2312"/>
                  </a:lnTo>
                  <a:lnTo>
                    <a:pt x="697" y="2312"/>
                  </a:lnTo>
                  <a:lnTo>
                    <a:pt x="697" y="856"/>
                  </a:lnTo>
                  <a:lnTo>
                    <a:pt x="982" y="856"/>
                  </a:lnTo>
                  <a:lnTo>
                    <a:pt x="47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835;p37"/>
            <p:cNvSpPr/>
            <p:nvPr/>
          </p:nvSpPr>
          <p:spPr>
            <a:xfrm>
              <a:off x="5331477" y="3669034"/>
              <a:ext cx="190355" cy="110823"/>
            </a:xfrm>
            <a:custGeom>
              <a:avLst/>
              <a:gdLst/>
              <a:ahLst/>
              <a:cxnLst/>
              <a:rect l="l" t="t" r="r" b="b"/>
              <a:pathLst>
                <a:path w="5986" h="3485" extrusionOk="0">
                  <a:moveTo>
                    <a:pt x="3009" y="1"/>
                  </a:moveTo>
                  <a:lnTo>
                    <a:pt x="0" y="1743"/>
                  </a:lnTo>
                  <a:lnTo>
                    <a:pt x="3009" y="3484"/>
                  </a:lnTo>
                  <a:lnTo>
                    <a:pt x="5986" y="1743"/>
                  </a:lnTo>
                  <a:lnTo>
                    <a:pt x="3009" y="1"/>
                  </a:lnTo>
                  <a:close/>
                </a:path>
              </a:pathLst>
            </a:custGeom>
            <a:solidFill>
              <a:srgbClr val="F2B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836;p37"/>
            <p:cNvSpPr/>
            <p:nvPr/>
          </p:nvSpPr>
          <p:spPr>
            <a:xfrm>
              <a:off x="5427132" y="3724429"/>
              <a:ext cx="94700" cy="167204"/>
            </a:xfrm>
            <a:custGeom>
              <a:avLst/>
              <a:gdLst/>
              <a:ahLst/>
              <a:cxnLst/>
              <a:rect l="l" t="t" r="r" b="b"/>
              <a:pathLst>
                <a:path w="2978" h="5258" extrusionOk="0">
                  <a:moveTo>
                    <a:pt x="2978" y="1"/>
                  </a:moveTo>
                  <a:lnTo>
                    <a:pt x="1" y="1742"/>
                  </a:lnTo>
                  <a:lnTo>
                    <a:pt x="1" y="5258"/>
                  </a:lnTo>
                  <a:lnTo>
                    <a:pt x="2978" y="3516"/>
                  </a:lnTo>
                  <a:lnTo>
                    <a:pt x="2978"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837;p37"/>
            <p:cNvSpPr/>
            <p:nvPr/>
          </p:nvSpPr>
          <p:spPr>
            <a:xfrm>
              <a:off x="5331477" y="3724429"/>
              <a:ext cx="95686" cy="167204"/>
            </a:xfrm>
            <a:custGeom>
              <a:avLst/>
              <a:gdLst/>
              <a:ahLst/>
              <a:cxnLst/>
              <a:rect l="l" t="t" r="r" b="b"/>
              <a:pathLst>
                <a:path w="3009" h="5258" extrusionOk="0">
                  <a:moveTo>
                    <a:pt x="0" y="1"/>
                  </a:moveTo>
                  <a:lnTo>
                    <a:pt x="0" y="3516"/>
                  </a:lnTo>
                  <a:lnTo>
                    <a:pt x="3009" y="5258"/>
                  </a:lnTo>
                  <a:lnTo>
                    <a:pt x="3009" y="1742"/>
                  </a:lnTo>
                  <a:lnTo>
                    <a:pt x="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838;p37"/>
            <p:cNvSpPr/>
            <p:nvPr/>
          </p:nvSpPr>
          <p:spPr>
            <a:xfrm>
              <a:off x="5677907" y="3696223"/>
              <a:ext cx="246768" cy="154135"/>
            </a:xfrm>
            <a:custGeom>
              <a:avLst/>
              <a:gdLst/>
              <a:ahLst/>
              <a:cxnLst/>
              <a:rect l="l" t="t" r="r" b="b"/>
              <a:pathLst>
                <a:path w="7760" h="4847" extrusionOk="0">
                  <a:moveTo>
                    <a:pt x="222" y="1"/>
                  </a:moveTo>
                  <a:cubicBezTo>
                    <a:pt x="95" y="1"/>
                    <a:pt x="0" y="64"/>
                    <a:pt x="0" y="191"/>
                  </a:cubicBezTo>
                  <a:lnTo>
                    <a:pt x="0" y="4846"/>
                  </a:lnTo>
                  <a:lnTo>
                    <a:pt x="7759" y="4846"/>
                  </a:lnTo>
                  <a:lnTo>
                    <a:pt x="7759" y="191"/>
                  </a:lnTo>
                  <a:cubicBezTo>
                    <a:pt x="7759" y="64"/>
                    <a:pt x="7664" y="1"/>
                    <a:pt x="756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3839;p37"/>
            <p:cNvSpPr/>
            <p:nvPr/>
          </p:nvSpPr>
          <p:spPr>
            <a:xfrm>
              <a:off x="5689991" y="3706303"/>
              <a:ext cx="223586" cy="133973"/>
            </a:xfrm>
            <a:custGeom>
              <a:avLst/>
              <a:gdLst/>
              <a:ahLst/>
              <a:cxnLst/>
              <a:rect l="l" t="t" r="r" b="b"/>
              <a:pathLst>
                <a:path w="7031" h="4213" extrusionOk="0">
                  <a:moveTo>
                    <a:pt x="0" y="1"/>
                  </a:moveTo>
                  <a:lnTo>
                    <a:pt x="0" y="4212"/>
                  </a:lnTo>
                  <a:lnTo>
                    <a:pt x="7031" y="4212"/>
                  </a:lnTo>
                  <a:lnTo>
                    <a:pt x="70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840;p37"/>
            <p:cNvSpPr/>
            <p:nvPr/>
          </p:nvSpPr>
          <p:spPr>
            <a:xfrm>
              <a:off x="5662802" y="3848290"/>
              <a:ext cx="273957" cy="17172"/>
            </a:xfrm>
            <a:custGeom>
              <a:avLst/>
              <a:gdLst/>
              <a:ahLst/>
              <a:cxnLst/>
              <a:rect l="l" t="t" r="r" b="b"/>
              <a:pathLst>
                <a:path w="8615" h="540" extrusionOk="0">
                  <a:moveTo>
                    <a:pt x="0" y="1"/>
                  </a:moveTo>
                  <a:cubicBezTo>
                    <a:pt x="0" y="286"/>
                    <a:pt x="222" y="539"/>
                    <a:pt x="539" y="539"/>
                  </a:cubicBezTo>
                  <a:lnTo>
                    <a:pt x="8076" y="539"/>
                  </a:lnTo>
                  <a:cubicBezTo>
                    <a:pt x="8393" y="539"/>
                    <a:pt x="8614" y="286"/>
                    <a:pt x="861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3841;p37"/>
            <p:cNvSpPr/>
            <p:nvPr/>
          </p:nvSpPr>
          <p:spPr>
            <a:xfrm>
              <a:off x="5770540" y="3848290"/>
              <a:ext cx="54410" cy="5088"/>
            </a:xfrm>
            <a:custGeom>
              <a:avLst/>
              <a:gdLst/>
              <a:ahLst/>
              <a:cxnLst/>
              <a:rect l="l" t="t" r="r" b="b"/>
              <a:pathLst>
                <a:path w="1711" h="160" extrusionOk="0">
                  <a:moveTo>
                    <a:pt x="1" y="1"/>
                  </a:moveTo>
                  <a:cubicBezTo>
                    <a:pt x="1" y="96"/>
                    <a:pt x="33" y="159"/>
                    <a:pt x="128" y="159"/>
                  </a:cubicBezTo>
                  <a:lnTo>
                    <a:pt x="1553" y="159"/>
                  </a:lnTo>
                  <a:cubicBezTo>
                    <a:pt x="1648" y="159"/>
                    <a:pt x="1711" y="96"/>
                    <a:pt x="1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842;p37"/>
            <p:cNvSpPr/>
            <p:nvPr/>
          </p:nvSpPr>
          <p:spPr>
            <a:xfrm>
              <a:off x="4960848" y="3696223"/>
              <a:ext cx="246768" cy="154135"/>
            </a:xfrm>
            <a:custGeom>
              <a:avLst/>
              <a:gdLst/>
              <a:ahLst/>
              <a:cxnLst/>
              <a:rect l="l" t="t" r="r" b="b"/>
              <a:pathLst>
                <a:path w="7760" h="4847" extrusionOk="0">
                  <a:moveTo>
                    <a:pt x="223" y="1"/>
                  </a:moveTo>
                  <a:cubicBezTo>
                    <a:pt x="96" y="1"/>
                    <a:pt x="1" y="64"/>
                    <a:pt x="1" y="191"/>
                  </a:cubicBezTo>
                  <a:lnTo>
                    <a:pt x="1" y="4846"/>
                  </a:lnTo>
                  <a:lnTo>
                    <a:pt x="7760" y="4846"/>
                  </a:lnTo>
                  <a:lnTo>
                    <a:pt x="7760" y="191"/>
                  </a:lnTo>
                  <a:cubicBezTo>
                    <a:pt x="7760" y="64"/>
                    <a:pt x="7665" y="1"/>
                    <a:pt x="7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3843;p37"/>
            <p:cNvSpPr/>
            <p:nvPr/>
          </p:nvSpPr>
          <p:spPr>
            <a:xfrm>
              <a:off x="4972932" y="3706303"/>
              <a:ext cx="222600" cy="133973"/>
            </a:xfrm>
            <a:custGeom>
              <a:avLst/>
              <a:gdLst/>
              <a:ahLst/>
              <a:cxnLst/>
              <a:rect l="l" t="t" r="r" b="b"/>
              <a:pathLst>
                <a:path w="7000" h="4213" extrusionOk="0">
                  <a:moveTo>
                    <a:pt x="1" y="1"/>
                  </a:moveTo>
                  <a:lnTo>
                    <a:pt x="1" y="4212"/>
                  </a:lnTo>
                  <a:lnTo>
                    <a:pt x="7000" y="4212"/>
                  </a:lnTo>
                  <a:lnTo>
                    <a:pt x="70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844;p37"/>
            <p:cNvSpPr/>
            <p:nvPr/>
          </p:nvSpPr>
          <p:spPr>
            <a:xfrm>
              <a:off x="4945743" y="3848290"/>
              <a:ext cx="273957" cy="17172"/>
            </a:xfrm>
            <a:custGeom>
              <a:avLst/>
              <a:gdLst/>
              <a:ahLst/>
              <a:cxnLst/>
              <a:rect l="l" t="t" r="r" b="b"/>
              <a:pathLst>
                <a:path w="8615" h="540" extrusionOk="0">
                  <a:moveTo>
                    <a:pt x="1" y="1"/>
                  </a:moveTo>
                  <a:cubicBezTo>
                    <a:pt x="1" y="286"/>
                    <a:pt x="223" y="539"/>
                    <a:pt x="539" y="539"/>
                  </a:cubicBezTo>
                  <a:lnTo>
                    <a:pt x="8076" y="539"/>
                  </a:lnTo>
                  <a:cubicBezTo>
                    <a:pt x="8393" y="539"/>
                    <a:pt x="8615" y="286"/>
                    <a:pt x="861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3845;p37"/>
            <p:cNvSpPr/>
            <p:nvPr/>
          </p:nvSpPr>
          <p:spPr>
            <a:xfrm>
              <a:off x="5053514" y="3848290"/>
              <a:ext cx="54410" cy="5088"/>
            </a:xfrm>
            <a:custGeom>
              <a:avLst/>
              <a:gdLst/>
              <a:ahLst/>
              <a:cxnLst/>
              <a:rect l="l" t="t" r="r" b="b"/>
              <a:pathLst>
                <a:path w="1711" h="160" extrusionOk="0">
                  <a:moveTo>
                    <a:pt x="0" y="1"/>
                  </a:moveTo>
                  <a:cubicBezTo>
                    <a:pt x="0" y="96"/>
                    <a:pt x="32" y="159"/>
                    <a:pt x="127" y="159"/>
                  </a:cubicBezTo>
                  <a:lnTo>
                    <a:pt x="1552" y="159"/>
                  </a:lnTo>
                  <a:cubicBezTo>
                    <a:pt x="1647" y="159"/>
                    <a:pt x="1711" y="96"/>
                    <a:pt x="1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846;p37"/>
            <p:cNvSpPr/>
            <p:nvPr/>
          </p:nvSpPr>
          <p:spPr>
            <a:xfrm>
              <a:off x="5305274" y="3391102"/>
              <a:ext cx="246768" cy="154103"/>
            </a:xfrm>
            <a:custGeom>
              <a:avLst/>
              <a:gdLst/>
              <a:ahLst/>
              <a:cxnLst/>
              <a:rect l="l" t="t" r="r" b="b"/>
              <a:pathLst>
                <a:path w="7760" h="4846" extrusionOk="0">
                  <a:moveTo>
                    <a:pt x="222" y="0"/>
                  </a:moveTo>
                  <a:cubicBezTo>
                    <a:pt x="96" y="0"/>
                    <a:pt x="1" y="95"/>
                    <a:pt x="1" y="190"/>
                  </a:cubicBezTo>
                  <a:lnTo>
                    <a:pt x="1" y="4846"/>
                  </a:lnTo>
                  <a:lnTo>
                    <a:pt x="7760" y="4846"/>
                  </a:lnTo>
                  <a:lnTo>
                    <a:pt x="7760" y="190"/>
                  </a:lnTo>
                  <a:cubicBezTo>
                    <a:pt x="7760" y="95"/>
                    <a:pt x="7665" y="0"/>
                    <a:pt x="7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3847;p37"/>
            <p:cNvSpPr/>
            <p:nvPr/>
          </p:nvSpPr>
          <p:spPr>
            <a:xfrm>
              <a:off x="5317358" y="3402168"/>
              <a:ext cx="223618" cy="132956"/>
            </a:xfrm>
            <a:custGeom>
              <a:avLst/>
              <a:gdLst/>
              <a:ahLst/>
              <a:cxnLst/>
              <a:rect l="l" t="t" r="r" b="b"/>
              <a:pathLst>
                <a:path w="7032" h="4181" extrusionOk="0">
                  <a:moveTo>
                    <a:pt x="1" y="1"/>
                  </a:moveTo>
                  <a:lnTo>
                    <a:pt x="1" y="4181"/>
                  </a:lnTo>
                  <a:lnTo>
                    <a:pt x="7031" y="4181"/>
                  </a:lnTo>
                  <a:lnTo>
                    <a:pt x="70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848;p37"/>
            <p:cNvSpPr/>
            <p:nvPr/>
          </p:nvSpPr>
          <p:spPr>
            <a:xfrm>
              <a:off x="5290169" y="3543169"/>
              <a:ext cx="273957" cy="17140"/>
            </a:xfrm>
            <a:custGeom>
              <a:avLst/>
              <a:gdLst/>
              <a:ahLst/>
              <a:cxnLst/>
              <a:rect l="l" t="t" r="r" b="b"/>
              <a:pathLst>
                <a:path w="8615" h="539" extrusionOk="0">
                  <a:moveTo>
                    <a:pt x="1" y="0"/>
                  </a:moveTo>
                  <a:cubicBezTo>
                    <a:pt x="1" y="317"/>
                    <a:pt x="222" y="539"/>
                    <a:pt x="507" y="539"/>
                  </a:cubicBezTo>
                  <a:lnTo>
                    <a:pt x="8076" y="539"/>
                  </a:lnTo>
                  <a:cubicBezTo>
                    <a:pt x="8361" y="539"/>
                    <a:pt x="8615" y="317"/>
                    <a:pt x="861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3849;p37"/>
            <p:cNvSpPr/>
            <p:nvPr/>
          </p:nvSpPr>
          <p:spPr>
            <a:xfrm>
              <a:off x="5397939" y="3544155"/>
              <a:ext cx="54410" cy="4070"/>
            </a:xfrm>
            <a:custGeom>
              <a:avLst/>
              <a:gdLst/>
              <a:ahLst/>
              <a:cxnLst/>
              <a:rect l="l" t="t" r="r" b="b"/>
              <a:pathLst>
                <a:path w="1711" h="128" extrusionOk="0">
                  <a:moveTo>
                    <a:pt x="0" y="1"/>
                  </a:moveTo>
                  <a:cubicBezTo>
                    <a:pt x="0" y="64"/>
                    <a:pt x="32" y="128"/>
                    <a:pt x="127" y="128"/>
                  </a:cubicBezTo>
                  <a:lnTo>
                    <a:pt x="1552" y="128"/>
                  </a:lnTo>
                  <a:cubicBezTo>
                    <a:pt x="1647" y="128"/>
                    <a:pt x="1710" y="64"/>
                    <a:pt x="17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850;p37"/>
            <p:cNvSpPr/>
            <p:nvPr/>
          </p:nvSpPr>
          <p:spPr>
            <a:xfrm>
              <a:off x="5305274" y="3992313"/>
              <a:ext cx="246768" cy="154103"/>
            </a:xfrm>
            <a:custGeom>
              <a:avLst/>
              <a:gdLst/>
              <a:ahLst/>
              <a:cxnLst/>
              <a:rect l="l" t="t" r="r" b="b"/>
              <a:pathLst>
                <a:path w="7760" h="4846" extrusionOk="0">
                  <a:moveTo>
                    <a:pt x="222" y="0"/>
                  </a:moveTo>
                  <a:cubicBezTo>
                    <a:pt x="96" y="0"/>
                    <a:pt x="1" y="95"/>
                    <a:pt x="1" y="222"/>
                  </a:cubicBezTo>
                  <a:lnTo>
                    <a:pt x="1" y="4846"/>
                  </a:lnTo>
                  <a:lnTo>
                    <a:pt x="7760" y="4846"/>
                  </a:lnTo>
                  <a:lnTo>
                    <a:pt x="7760" y="222"/>
                  </a:lnTo>
                  <a:cubicBezTo>
                    <a:pt x="7760" y="95"/>
                    <a:pt x="7665" y="0"/>
                    <a:pt x="7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3851;p37"/>
            <p:cNvSpPr/>
            <p:nvPr/>
          </p:nvSpPr>
          <p:spPr>
            <a:xfrm>
              <a:off x="5317358" y="4003379"/>
              <a:ext cx="223618" cy="133973"/>
            </a:xfrm>
            <a:custGeom>
              <a:avLst/>
              <a:gdLst/>
              <a:ahLst/>
              <a:cxnLst/>
              <a:rect l="l" t="t" r="r" b="b"/>
              <a:pathLst>
                <a:path w="7032" h="4213" extrusionOk="0">
                  <a:moveTo>
                    <a:pt x="1" y="1"/>
                  </a:moveTo>
                  <a:lnTo>
                    <a:pt x="1" y="4213"/>
                  </a:lnTo>
                  <a:lnTo>
                    <a:pt x="7031" y="4213"/>
                  </a:lnTo>
                  <a:lnTo>
                    <a:pt x="70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852;p37"/>
            <p:cNvSpPr/>
            <p:nvPr/>
          </p:nvSpPr>
          <p:spPr>
            <a:xfrm>
              <a:off x="5290169" y="4145398"/>
              <a:ext cx="273957" cy="16123"/>
            </a:xfrm>
            <a:custGeom>
              <a:avLst/>
              <a:gdLst/>
              <a:ahLst/>
              <a:cxnLst/>
              <a:rect l="l" t="t" r="r" b="b"/>
              <a:pathLst>
                <a:path w="8615" h="507" extrusionOk="0">
                  <a:moveTo>
                    <a:pt x="1" y="0"/>
                  </a:moveTo>
                  <a:cubicBezTo>
                    <a:pt x="1" y="285"/>
                    <a:pt x="222" y="507"/>
                    <a:pt x="507" y="507"/>
                  </a:cubicBezTo>
                  <a:lnTo>
                    <a:pt x="8076" y="507"/>
                  </a:lnTo>
                  <a:cubicBezTo>
                    <a:pt x="8361" y="507"/>
                    <a:pt x="8615" y="285"/>
                    <a:pt x="861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3853;p37"/>
            <p:cNvSpPr/>
            <p:nvPr/>
          </p:nvSpPr>
          <p:spPr>
            <a:xfrm>
              <a:off x="5397939" y="4145398"/>
              <a:ext cx="54410" cy="4039"/>
            </a:xfrm>
            <a:custGeom>
              <a:avLst/>
              <a:gdLst/>
              <a:ahLst/>
              <a:cxnLst/>
              <a:rect l="l" t="t" r="r" b="b"/>
              <a:pathLst>
                <a:path w="1711" h="127" extrusionOk="0">
                  <a:moveTo>
                    <a:pt x="0" y="0"/>
                  </a:moveTo>
                  <a:cubicBezTo>
                    <a:pt x="0" y="63"/>
                    <a:pt x="32" y="127"/>
                    <a:pt x="127" y="127"/>
                  </a:cubicBezTo>
                  <a:lnTo>
                    <a:pt x="1552" y="127"/>
                  </a:lnTo>
                  <a:cubicBezTo>
                    <a:pt x="1647" y="127"/>
                    <a:pt x="1710" y="63"/>
                    <a:pt x="1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854;p37"/>
            <p:cNvSpPr/>
            <p:nvPr/>
          </p:nvSpPr>
          <p:spPr>
            <a:xfrm>
              <a:off x="5380799" y="3433396"/>
              <a:ext cx="104781" cy="69515"/>
            </a:xfrm>
            <a:custGeom>
              <a:avLst/>
              <a:gdLst/>
              <a:ahLst/>
              <a:cxnLst/>
              <a:rect l="l" t="t" r="r" b="b"/>
              <a:pathLst>
                <a:path w="3295" h="2186" extrusionOk="0">
                  <a:moveTo>
                    <a:pt x="3104" y="0"/>
                  </a:moveTo>
                  <a:lnTo>
                    <a:pt x="1046" y="1805"/>
                  </a:lnTo>
                  <a:lnTo>
                    <a:pt x="223" y="919"/>
                  </a:lnTo>
                  <a:lnTo>
                    <a:pt x="1" y="1140"/>
                  </a:lnTo>
                  <a:lnTo>
                    <a:pt x="1046" y="2185"/>
                  </a:lnTo>
                  <a:lnTo>
                    <a:pt x="3294" y="222"/>
                  </a:lnTo>
                  <a:lnTo>
                    <a:pt x="310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3855;p37"/>
            <p:cNvSpPr/>
            <p:nvPr/>
          </p:nvSpPr>
          <p:spPr>
            <a:xfrm>
              <a:off x="5749393" y="3740552"/>
              <a:ext cx="103763" cy="70532"/>
            </a:xfrm>
            <a:custGeom>
              <a:avLst/>
              <a:gdLst/>
              <a:ahLst/>
              <a:cxnLst/>
              <a:rect l="l" t="t" r="r" b="b"/>
              <a:pathLst>
                <a:path w="3263" h="2218" extrusionOk="0">
                  <a:moveTo>
                    <a:pt x="3073" y="0"/>
                  </a:moveTo>
                  <a:lnTo>
                    <a:pt x="1046" y="1805"/>
                  </a:lnTo>
                  <a:lnTo>
                    <a:pt x="191" y="950"/>
                  </a:lnTo>
                  <a:lnTo>
                    <a:pt x="1" y="1140"/>
                  </a:lnTo>
                  <a:lnTo>
                    <a:pt x="1014" y="2217"/>
                  </a:lnTo>
                  <a:lnTo>
                    <a:pt x="3263" y="222"/>
                  </a:lnTo>
                  <a:lnTo>
                    <a:pt x="307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856;p37"/>
            <p:cNvSpPr/>
            <p:nvPr/>
          </p:nvSpPr>
          <p:spPr>
            <a:xfrm>
              <a:off x="5033384" y="3740552"/>
              <a:ext cx="104749" cy="70532"/>
            </a:xfrm>
            <a:custGeom>
              <a:avLst/>
              <a:gdLst/>
              <a:ahLst/>
              <a:cxnLst/>
              <a:rect l="l" t="t" r="r" b="b"/>
              <a:pathLst>
                <a:path w="3294" h="2218" extrusionOk="0">
                  <a:moveTo>
                    <a:pt x="3104" y="0"/>
                  </a:moveTo>
                  <a:lnTo>
                    <a:pt x="1045" y="1805"/>
                  </a:lnTo>
                  <a:lnTo>
                    <a:pt x="222" y="950"/>
                  </a:lnTo>
                  <a:lnTo>
                    <a:pt x="0" y="1140"/>
                  </a:lnTo>
                  <a:lnTo>
                    <a:pt x="1045" y="2217"/>
                  </a:lnTo>
                  <a:lnTo>
                    <a:pt x="3294" y="222"/>
                  </a:lnTo>
                  <a:lnTo>
                    <a:pt x="310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3857;p37"/>
            <p:cNvSpPr/>
            <p:nvPr/>
          </p:nvSpPr>
          <p:spPr>
            <a:xfrm>
              <a:off x="5379813" y="4037628"/>
              <a:ext cx="104749" cy="70532"/>
            </a:xfrm>
            <a:custGeom>
              <a:avLst/>
              <a:gdLst/>
              <a:ahLst/>
              <a:cxnLst/>
              <a:rect l="l" t="t" r="r" b="b"/>
              <a:pathLst>
                <a:path w="3294" h="2218" extrusionOk="0">
                  <a:moveTo>
                    <a:pt x="3072" y="1"/>
                  </a:moveTo>
                  <a:lnTo>
                    <a:pt x="1045" y="1806"/>
                  </a:lnTo>
                  <a:lnTo>
                    <a:pt x="222" y="919"/>
                  </a:lnTo>
                  <a:lnTo>
                    <a:pt x="0" y="1141"/>
                  </a:lnTo>
                  <a:lnTo>
                    <a:pt x="1014" y="2217"/>
                  </a:lnTo>
                  <a:lnTo>
                    <a:pt x="3294" y="222"/>
                  </a:lnTo>
                  <a:lnTo>
                    <a:pt x="3072"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858;p37"/>
            <p:cNvSpPr/>
            <p:nvPr/>
          </p:nvSpPr>
          <p:spPr>
            <a:xfrm>
              <a:off x="5553028" y="3756643"/>
              <a:ext cx="73553" cy="31259"/>
            </a:xfrm>
            <a:custGeom>
              <a:avLst/>
              <a:gdLst/>
              <a:ahLst/>
              <a:cxnLst/>
              <a:rect l="l" t="t" r="r" b="b"/>
              <a:pathLst>
                <a:path w="2313" h="983" extrusionOk="0">
                  <a:moveTo>
                    <a:pt x="855" y="1"/>
                  </a:moveTo>
                  <a:lnTo>
                    <a:pt x="0" y="508"/>
                  </a:lnTo>
                  <a:lnTo>
                    <a:pt x="855" y="983"/>
                  </a:lnTo>
                  <a:lnTo>
                    <a:pt x="855" y="729"/>
                  </a:lnTo>
                  <a:lnTo>
                    <a:pt x="2312" y="729"/>
                  </a:lnTo>
                  <a:lnTo>
                    <a:pt x="2312" y="286"/>
                  </a:lnTo>
                  <a:lnTo>
                    <a:pt x="855" y="286"/>
                  </a:lnTo>
                  <a:lnTo>
                    <a:pt x="855"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3859;p37"/>
            <p:cNvSpPr/>
            <p:nvPr/>
          </p:nvSpPr>
          <p:spPr>
            <a:xfrm>
              <a:off x="5222690" y="3756643"/>
              <a:ext cx="73553" cy="31259"/>
            </a:xfrm>
            <a:custGeom>
              <a:avLst/>
              <a:gdLst/>
              <a:ahLst/>
              <a:cxnLst/>
              <a:rect l="l" t="t" r="r" b="b"/>
              <a:pathLst>
                <a:path w="2313" h="983" extrusionOk="0">
                  <a:moveTo>
                    <a:pt x="1458" y="1"/>
                  </a:moveTo>
                  <a:lnTo>
                    <a:pt x="1458" y="286"/>
                  </a:lnTo>
                  <a:lnTo>
                    <a:pt x="1" y="286"/>
                  </a:lnTo>
                  <a:lnTo>
                    <a:pt x="1" y="729"/>
                  </a:lnTo>
                  <a:lnTo>
                    <a:pt x="1458" y="729"/>
                  </a:lnTo>
                  <a:lnTo>
                    <a:pt x="1458" y="983"/>
                  </a:lnTo>
                  <a:lnTo>
                    <a:pt x="2313" y="508"/>
                  </a:lnTo>
                  <a:lnTo>
                    <a:pt x="1458"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0" name="Elbow Connector 499"/>
          <p:cNvCxnSpPr/>
          <p:nvPr/>
        </p:nvCxnSpPr>
        <p:spPr>
          <a:xfrm>
            <a:off x="4948448" y="2994918"/>
            <a:ext cx="1565307" cy="716756"/>
          </a:xfrm>
          <a:prstGeom prst="bentConnector3">
            <a:avLst>
              <a:gd name="adj1" fmla="val 4932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3" name="Elbow Connector 502"/>
          <p:cNvCxnSpPr/>
          <p:nvPr/>
        </p:nvCxnSpPr>
        <p:spPr>
          <a:xfrm rot="10800000" flipV="1">
            <a:off x="2418083" y="2994364"/>
            <a:ext cx="1186709" cy="84379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p:cNvCxnSpPr/>
          <p:nvPr/>
        </p:nvCxnSpPr>
        <p:spPr>
          <a:xfrm>
            <a:off x="4213529" y="2112579"/>
            <a:ext cx="15571" cy="3993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07" name="Rectangle 506"/>
          <p:cNvSpPr/>
          <p:nvPr/>
        </p:nvSpPr>
        <p:spPr>
          <a:xfrm>
            <a:off x="3736919" y="3488137"/>
            <a:ext cx="1071127" cy="307777"/>
          </a:xfrm>
          <a:prstGeom prst="rect">
            <a:avLst/>
          </a:prstGeom>
        </p:spPr>
        <p:txBody>
          <a:bodyPr wrap="none">
            <a:spAutoFit/>
          </a:bodyPr>
          <a:lstStyle/>
          <a:p>
            <a:r>
              <a:rPr lang="fr-FR" dirty="0" smtClean="0">
                <a:solidFill>
                  <a:srgbClr val="002060"/>
                </a:solidFill>
              </a:rPr>
              <a:t>Back-office</a:t>
            </a:r>
            <a:endParaRPr lang="fr-FR" dirty="0"/>
          </a:p>
        </p:txBody>
      </p:sp>
      <p:sp>
        <p:nvSpPr>
          <p:cNvPr id="508" name="Rectangle 507"/>
          <p:cNvSpPr/>
          <p:nvPr/>
        </p:nvSpPr>
        <p:spPr>
          <a:xfrm>
            <a:off x="6513755" y="2695913"/>
            <a:ext cx="1188146" cy="307777"/>
          </a:xfrm>
          <a:prstGeom prst="rect">
            <a:avLst/>
          </a:prstGeom>
        </p:spPr>
        <p:txBody>
          <a:bodyPr wrap="none">
            <a:spAutoFit/>
          </a:bodyPr>
          <a:lstStyle/>
          <a:p>
            <a:r>
              <a:rPr lang="fr-FR" dirty="0" smtClean="0">
                <a:solidFill>
                  <a:srgbClr val="002060"/>
                </a:solidFill>
              </a:rPr>
              <a:t>Front-mobile</a:t>
            </a:r>
            <a:endParaRPr lang="fr-FR" dirty="0"/>
          </a:p>
        </p:txBody>
      </p:sp>
      <p:sp>
        <p:nvSpPr>
          <p:cNvPr id="509" name="Rectangle 508"/>
          <p:cNvSpPr/>
          <p:nvPr/>
        </p:nvSpPr>
        <p:spPr>
          <a:xfrm>
            <a:off x="1104432" y="3164772"/>
            <a:ext cx="989373" cy="307777"/>
          </a:xfrm>
          <a:prstGeom prst="rect">
            <a:avLst/>
          </a:prstGeom>
        </p:spPr>
        <p:txBody>
          <a:bodyPr wrap="none">
            <a:spAutoFit/>
          </a:bodyPr>
          <a:lstStyle/>
          <a:p>
            <a:r>
              <a:rPr lang="fr-FR" dirty="0" smtClean="0">
                <a:solidFill>
                  <a:srgbClr val="002060"/>
                </a:solidFill>
              </a:rPr>
              <a:t>Front-web</a:t>
            </a:r>
            <a:endParaRPr lang="fr-FR" dirty="0"/>
          </a:p>
        </p:txBody>
      </p:sp>
      <p:sp>
        <p:nvSpPr>
          <p:cNvPr id="510" name="Rectangle 509"/>
          <p:cNvSpPr/>
          <p:nvPr/>
        </p:nvSpPr>
        <p:spPr>
          <a:xfrm>
            <a:off x="3733164" y="689007"/>
            <a:ext cx="941283" cy="307777"/>
          </a:xfrm>
          <a:prstGeom prst="rect">
            <a:avLst/>
          </a:prstGeom>
        </p:spPr>
        <p:txBody>
          <a:bodyPr wrap="none">
            <a:spAutoFit/>
          </a:bodyPr>
          <a:lstStyle/>
          <a:p>
            <a:r>
              <a:rPr lang="fr-FR" dirty="0" smtClean="0">
                <a:solidFill>
                  <a:srgbClr val="002060"/>
                </a:solidFill>
              </a:rPr>
              <a:t>Back-end</a:t>
            </a:r>
            <a:endParaRPr lang="fr-FR" dirty="0"/>
          </a:p>
        </p:txBody>
      </p:sp>
      <p:sp>
        <p:nvSpPr>
          <p:cNvPr id="511" name="Google Shape;1701;p21"/>
          <p:cNvSpPr/>
          <p:nvPr/>
        </p:nvSpPr>
        <p:spPr>
          <a:xfrm>
            <a:off x="233207" y="400621"/>
            <a:ext cx="2140908" cy="1206723"/>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smtClean="0">
                <a:latin typeface="Fira Sans Medium"/>
                <a:ea typeface="Fira Sans Medium"/>
                <a:cs typeface="Fira Sans Medium"/>
                <a:sym typeface="Fira Sans Medium"/>
              </a:rPr>
              <a:t>Livrables</a:t>
            </a:r>
            <a:endParaRPr sz="2400" dirty="0">
              <a:latin typeface="Fira Sans Medium"/>
              <a:ea typeface="Fira Sans Medium"/>
              <a:cs typeface="Fira Sans Medium"/>
              <a:sym typeface="Fira Sans Medium"/>
            </a:endParaRPr>
          </a:p>
        </p:txBody>
      </p:sp>
      <p:sp>
        <p:nvSpPr>
          <p:cNvPr id="512" name="Rectangle 511"/>
          <p:cNvSpPr/>
          <p:nvPr/>
        </p:nvSpPr>
        <p:spPr>
          <a:xfrm>
            <a:off x="-8818" y="-35783"/>
            <a:ext cx="9152817" cy="340584"/>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a:solidFill>
                  <a:srgbClr val="002060"/>
                </a:solidFill>
              </a:rPr>
              <a:t>Introduction</a:t>
            </a:r>
            <a:r>
              <a:rPr lang="fr-FR" sz="1050" dirty="0" smtClean="0">
                <a:solidFill>
                  <a:srgbClr val="002060"/>
                </a:solidFill>
              </a:rPr>
              <a:t>        Problématique        </a:t>
            </a:r>
            <a:r>
              <a:rPr lang="fr-FR" sz="1050" dirty="0" smtClean="0">
                <a:solidFill>
                  <a:schemeClr val="accent1">
                    <a:lumMod val="75000"/>
                  </a:schemeClr>
                </a:solidFill>
              </a:rPr>
              <a:t>Solution proposée        </a:t>
            </a:r>
            <a:r>
              <a:rPr lang="fr-FR" sz="1050" dirty="0" smtClean="0">
                <a:solidFill>
                  <a:srgbClr val="002060"/>
                </a:solidFill>
              </a:rPr>
              <a:t>Spécification des besoins        Conception     </a:t>
            </a:r>
            <a:r>
              <a:rPr lang="fr-FR" sz="1050" dirty="0">
                <a:solidFill>
                  <a:srgbClr val="002060"/>
                </a:solidFill>
                <a:sym typeface="Fira Sans Medium"/>
              </a:rPr>
              <a:t>Environnement</a:t>
            </a:r>
            <a:r>
              <a:rPr lang="fr-FR" sz="1050" dirty="0" smtClean="0">
                <a:latin typeface="Fira Sans Medium"/>
                <a:ea typeface="Fira Sans Medium"/>
                <a:cs typeface="Fira Sans Medium"/>
                <a:sym typeface="Fira Sans Medium"/>
              </a:rPr>
              <a:t>        </a:t>
            </a:r>
            <a:r>
              <a:rPr lang="fr-FR" sz="1050" dirty="0" smtClean="0">
                <a:solidFill>
                  <a:srgbClr val="002060"/>
                </a:solidFill>
              </a:rPr>
              <a:t>Réalisation       Conclusion </a:t>
            </a:r>
            <a:endParaRPr lang="fr-FR" sz="1050" dirty="0">
              <a:solidFill>
                <a:srgbClr val="002060"/>
              </a:solidFill>
            </a:endParaRPr>
          </a:p>
        </p:txBody>
      </p:sp>
    </p:spTree>
    <p:extLst>
      <p:ext uri="{BB962C8B-B14F-4D97-AF65-F5344CB8AC3E}">
        <p14:creationId xmlns:p14="http://schemas.microsoft.com/office/powerpoint/2010/main" val="22020722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cxnSp>
        <p:nvCxnSpPr>
          <p:cNvPr id="5" name="Straight Connector 4"/>
          <p:cNvCxnSpPr/>
          <p:nvPr/>
        </p:nvCxnSpPr>
        <p:spPr>
          <a:xfrm flipH="1">
            <a:off x="4567590" y="2580233"/>
            <a:ext cx="457641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Rectangle 170"/>
          <p:cNvSpPr/>
          <p:nvPr/>
        </p:nvSpPr>
        <p:spPr>
          <a:xfrm>
            <a:off x="-8818" y="-14763"/>
            <a:ext cx="9152817" cy="567479"/>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2060"/>
                </a:solidFill>
              </a:rPr>
              <a:t>Ministère de l'Enseignement supérieur et de la Recherche </a:t>
            </a:r>
            <a:r>
              <a:rPr lang="fr-FR" sz="1050" dirty="0" smtClean="0">
                <a:solidFill>
                  <a:srgbClr val="002060"/>
                </a:solidFill>
              </a:rPr>
              <a:t>scientifique</a:t>
            </a:r>
          </a:p>
          <a:p>
            <a:pPr algn="ctr"/>
            <a:r>
              <a:rPr lang="fr-FR" sz="1050" dirty="0">
                <a:solidFill>
                  <a:srgbClr val="002060"/>
                </a:solidFill>
              </a:rPr>
              <a:t>Université de </a:t>
            </a:r>
            <a:r>
              <a:rPr lang="fr-FR" sz="1050" dirty="0" smtClean="0">
                <a:solidFill>
                  <a:srgbClr val="002060"/>
                </a:solidFill>
              </a:rPr>
              <a:t>Gabès</a:t>
            </a:r>
          </a:p>
          <a:p>
            <a:pPr algn="ctr"/>
            <a:r>
              <a:rPr lang="fr-FR" sz="1050" dirty="0">
                <a:solidFill>
                  <a:srgbClr val="002060"/>
                </a:solidFill>
              </a:rPr>
              <a:t>Institut Supérieur de Gestion de Gabès</a:t>
            </a:r>
            <a:endParaRPr lang="fr-FR" sz="1050" dirty="0">
              <a:solidFill>
                <a:srgbClr val="002060"/>
              </a:solidFill>
            </a:endParaRPr>
          </a:p>
        </p:txBody>
      </p:sp>
      <p:sp>
        <p:nvSpPr>
          <p:cNvPr id="172" name="Google Shape;164;p13"/>
          <p:cNvSpPr txBox="1"/>
          <p:nvPr/>
        </p:nvSpPr>
        <p:spPr>
          <a:xfrm>
            <a:off x="871369" y="1655937"/>
            <a:ext cx="7939144" cy="1576500"/>
          </a:xfrm>
          <a:prstGeom prst="rect">
            <a:avLst/>
          </a:prstGeom>
          <a:noFill/>
          <a:ln>
            <a:noFill/>
          </a:ln>
        </p:spPr>
        <p:txBody>
          <a:bodyPr spcFirstLastPara="1" wrap="square" lIns="91425" tIns="91425" rIns="91425" bIns="91425" anchor="t" anchorCtr="0">
            <a:noAutofit/>
          </a:bodyPr>
          <a:lstStyle/>
          <a:p>
            <a:pPr lvl="0" algn="ctr"/>
            <a:r>
              <a:rPr lang="fr-FR" sz="5400" dirty="0" smtClean="0">
                <a:solidFill>
                  <a:srgbClr val="002060"/>
                </a:solidFill>
              </a:rPr>
              <a:t>Spécification des besoins</a:t>
            </a:r>
            <a:endParaRPr sz="5000" spc="300" dirty="0">
              <a:solidFill>
                <a:srgbClr val="002060"/>
              </a:solidFill>
              <a:highlight>
                <a:srgbClr val="FFFFFF"/>
              </a:highlight>
              <a:latin typeface="Fira Sans Extra Condensed SemiBold"/>
              <a:ea typeface="Fira Sans Extra Condensed SemiBold"/>
              <a:cs typeface="Fira Sans Extra Condensed SemiBold"/>
              <a:sym typeface="Fira Sans Extra Condensed SemiBold"/>
            </a:endParaRPr>
          </a:p>
        </p:txBody>
      </p:sp>
      <p:sp>
        <p:nvSpPr>
          <p:cNvPr id="6" name="Rectangle 5"/>
          <p:cNvSpPr/>
          <p:nvPr/>
        </p:nvSpPr>
        <p:spPr>
          <a:xfrm>
            <a:off x="-10510"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Années universitaires : 2022/2023</a:t>
            </a:r>
            <a:endParaRPr lang="fr-FR" sz="1050" dirty="0">
              <a:solidFill>
                <a:srgbClr val="002060"/>
              </a:solidFill>
            </a:endParaRPr>
          </a:p>
        </p:txBody>
      </p:sp>
      <p:pic>
        <p:nvPicPr>
          <p:cNvPr id="7" name="Picture 8"/>
          <p:cNvPicPr>
            <a:picLocks noChangeAspect="1"/>
          </p:cNvPicPr>
          <p:nvPr/>
        </p:nvPicPr>
        <p:blipFill>
          <a:blip r:embed="rId3"/>
          <a:srcRect/>
          <a:stretch>
            <a:fillRect/>
          </a:stretch>
        </p:blipFill>
        <p:spPr>
          <a:xfrm>
            <a:off x="97972" y="4802334"/>
            <a:ext cx="341166" cy="341166"/>
          </a:xfrm>
          <a:prstGeom prst="rect">
            <a:avLst/>
          </a:prstGeom>
        </p:spPr>
      </p:pic>
    </p:spTree>
    <p:extLst>
      <p:ext uri="{BB962C8B-B14F-4D97-AF65-F5344CB8AC3E}">
        <p14:creationId xmlns:p14="http://schemas.microsoft.com/office/powerpoint/2010/main" val="35071338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66" name="Rectangle 165"/>
          <p:cNvSpPr/>
          <p:nvPr/>
        </p:nvSpPr>
        <p:spPr>
          <a:xfrm>
            <a:off x="-10510"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12/30</a:t>
            </a:r>
            <a:endParaRPr lang="fr-FR" sz="1050" dirty="0">
              <a:solidFill>
                <a:srgbClr val="002060"/>
              </a:solidFill>
            </a:endParaRPr>
          </a:p>
        </p:txBody>
      </p:sp>
      <p:pic>
        <p:nvPicPr>
          <p:cNvPr id="6" name="Picture 8"/>
          <p:cNvPicPr>
            <a:picLocks noChangeAspect="1"/>
          </p:cNvPicPr>
          <p:nvPr/>
        </p:nvPicPr>
        <p:blipFill>
          <a:blip r:embed="rId3"/>
          <a:srcRect/>
          <a:stretch>
            <a:fillRect/>
          </a:stretch>
        </p:blipFill>
        <p:spPr>
          <a:xfrm>
            <a:off x="97972" y="4802334"/>
            <a:ext cx="341166" cy="34116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465" y="3205778"/>
            <a:ext cx="827341" cy="82734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3762" y="3824619"/>
            <a:ext cx="766252" cy="766252"/>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0027" y="2137943"/>
            <a:ext cx="1848939" cy="1109364"/>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2186" y="3069959"/>
            <a:ext cx="1012733" cy="101273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05022" y="350942"/>
            <a:ext cx="978947" cy="978947"/>
          </a:xfrm>
          <a:prstGeom prst="rect">
            <a:avLst/>
          </a:prstGeom>
        </p:spPr>
      </p:pic>
      <p:cxnSp>
        <p:nvCxnSpPr>
          <p:cNvPr id="14" name="Elbow Connector 13"/>
          <p:cNvCxnSpPr>
            <a:stCxn id="4" idx="1"/>
            <a:endCxn id="2" idx="0"/>
          </p:cNvCxnSpPr>
          <p:nvPr/>
        </p:nvCxnSpPr>
        <p:spPr>
          <a:xfrm rot="10800000" flipV="1">
            <a:off x="963137" y="2692624"/>
            <a:ext cx="2506891" cy="51315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4" idx="3"/>
            <a:endCxn id="8" idx="0"/>
          </p:cNvCxnSpPr>
          <p:nvPr/>
        </p:nvCxnSpPr>
        <p:spPr>
          <a:xfrm>
            <a:off x="5318966" y="2692625"/>
            <a:ext cx="2599587" cy="377334"/>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9" idx="2"/>
            <a:endCxn id="4" idx="0"/>
          </p:cNvCxnSpPr>
          <p:nvPr/>
        </p:nvCxnSpPr>
        <p:spPr>
          <a:xfrm rot="16200000" flipH="1">
            <a:off x="3990469" y="1733915"/>
            <a:ext cx="808054"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4" idx="2"/>
            <a:endCxn id="3" idx="0"/>
          </p:cNvCxnSpPr>
          <p:nvPr/>
        </p:nvCxnSpPr>
        <p:spPr>
          <a:xfrm rot="16200000" flipH="1">
            <a:off x="4107036" y="3534767"/>
            <a:ext cx="577312" cy="239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2" idx="2"/>
            <a:endCxn id="3" idx="1"/>
          </p:cNvCxnSpPr>
          <p:nvPr/>
        </p:nvCxnSpPr>
        <p:spPr>
          <a:xfrm rot="16200000" flipH="1">
            <a:off x="2401136" y="2595119"/>
            <a:ext cx="174626" cy="305062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3" idx="3"/>
            <a:endCxn id="8" idx="2"/>
          </p:cNvCxnSpPr>
          <p:nvPr/>
        </p:nvCxnSpPr>
        <p:spPr>
          <a:xfrm flipV="1">
            <a:off x="4780014" y="4082692"/>
            <a:ext cx="3138539" cy="12505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Google Shape;1457;p16"/>
          <p:cNvSpPr txBox="1"/>
          <p:nvPr/>
        </p:nvSpPr>
        <p:spPr>
          <a:xfrm>
            <a:off x="1300560" y="3541338"/>
            <a:ext cx="2769000" cy="299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dirty="0" smtClean="0">
                <a:latin typeface="Fira Sans Medium"/>
                <a:ea typeface="Fira Sans Medium"/>
                <a:cs typeface="Fira Sans Medium"/>
                <a:sym typeface="Fira Sans Medium"/>
              </a:rPr>
              <a:t>Patient</a:t>
            </a:r>
            <a:endParaRPr sz="1500" dirty="0">
              <a:latin typeface="Fira Sans Medium"/>
              <a:ea typeface="Fira Sans Medium"/>
              <a:cs typeface="Fira Sans Medium"/>
              <a:sym typeface="Fira Sans Medium"/>
            </a:endParaRPr>
          </a:p>
        </p:txBody>
      </p:sp>
      <p:sp>
        <p:nvSpPr>
          <p:cNvPr id="56" name="Google Shape;1457;p16"/>
          <p:cNvSpPr txBox="1"/>
          <p:nvPr/>
        </p:nvSpPr>
        <p:spPr>
          <a:xfrm>
            <a:off x="4852204" y="737467"/>
            <a:ext cx="2769000" cy="299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dirty="0" smtClean="0">
                <a:latin typeface="Fira Sans Medium"/>
                <a:ea typeface="Fira Sans Medium"/>
                <a:cs typeface="Fira Sans Medium"/>
                <a:sym typeface="Fira Sans Medium"/>
              </a:rPr>
              <a:t>Super Admin</a:t>
            </a:r>
            <a:endParaRPr sz="1500" dirty="0">
              <a:latin typeface="Fira Sans Medium"/>
              <a:ea typeface="Fira Sans Medium"/>
              <a:cs typeface="Fira Sans Medium"/>
              <a:sym typeface="Fira Sans Medium"/>
            </a:endParaRPr>
          </a:p>
        </p:txBody>
      </p:sp>
      <p:sp>
        <p:nvSpPr>
          <p:cNvPr id="57" name="Google Shape;1457;p16"/>
          <p:cNvSpPr txBox="1"/>
          <p:nvPr/>
        </p:nvSpPr>
        <p:spPr>
          <a:xfrm>
            <a:off x="4643186" y="2332654"/>
            <a:ext cx="2769000" cy="299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dirty="0" smtClean="0">
                <a:latin typeface="Fira Sans Medium"/>
                <a:ea typeface="Fira Sans Medium"/>
                <a:cs typeface="Fira Sans Medium"/>
                <a:sym typeface="Fira Sans Medium"/>
              </a:rPr>
              <a:t>Admin</a:t>
            </a:r>
            <a:endParaRPr sz="1500" dirty="0">
              <a:latin typeface="Fira Sans Medium"/>
              <a:ea typeface="Fira Sans Medium"/>
              <a:cs typeface="Fira Sans Medium"/>
              <a:sym typeface="Fira Sans Medium"/>
            </a:endParaRPr>
          </a:p>
        </p:txBody>
      </p:sp>
      <p:sp>
        <p:nvSpPr>
          <p:cNvPr id="58" name="Google Shape;1457;p16"/>
          <p:cNvSpPr txBox="1"/>
          <p:nvPr/>
        </p:nvSpPr>
        <p:spPr>
          <a:xfrm>
            <a:off x="6162780" y="3433163"/>
            <a:ext cx="1309983" cy="299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dirty="0" smtClean="0">
                <a:latin typeface="Fira Sans Medium"/>
                <a:ea typeface="Fira Sans Medium"/>
                <a:cs typeface="Fira Sans Medium"/>
                <a:sym typeface="Fira Sans Medium"/>
              </a:rPr>
              <a:t>Organisation</a:t>
            </a:r>
            <a:endParaRPr sz="1500" dirty="0">
              <a:latin typeface="Fira Sans Medium"/>
              <a:ea typeface="Fira Sans Medium"/>
              <a:cs typeface="Fira Sans Medium"/>
              <a:sym typeface="Fira Sans Medium"/>
            </a:endParaRPr>
          </a:p>
        </p:txBody>
      </p:sp>
      <p:sp>
        <p:nvSpPr>
          <p:cNvPr id="65" name="Google Shape;1457;p16"/>
          <p:cNvSpPr txBox="1"/>
          <p:nvPr/>
        </p:nvSpPr>
        <p:spPr>
          <a:xfrm>
            <a:off x="2969649" y="3801988"/>
            <a:ext cx="1596249" cy="299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dirty="0" smtClean="0">
                <a:latin typeface="Fira Sans Medium"/>
                <a:ea typeface="Fira Sans Medium"/>
                <a:cs typeface="Fira Sans Medium"/>
                <a:sym typeface="Fira Sans Medium"/>
              </a:rPr>
              <a:t>Professionnel de santé</a:t>
            </a:r>
            <a:endParaRPr sz="1500" dirty="0">
              <a:latin typeface="Fira Sans Medium"/>
              <a:ea typeface="Fira Sans Medium"/>
              <a:cs typeface="Fira Sans Medium"/>
              <a:sym typeface="Fira Sans Medium"/>
            </a:endParaRPr>
          </a:p>
        </p:txBody>
      </p:sp>
      <p:sp>
        <p:nvSpPr>
          <p:cNvPr id="68" name="Google Shape;1701;p21"/>
          <p:cNvSpPr/>
          <p:nvPr/>
        </p:nvSpPr>
        <p:spPr>
          <a:xfrm>
            <a:off x="306352" y="507324"/>
            <a:ext cx="2140908" cy="1206723"/>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smtClean="0">
                <a:latin typeface="Fira Sans Medium"/>
                <a:ea typeface="Fira Sans Medium"/>
                <a:cs typeface="Fira Sans Medium"/>
                <a:sym typeface="Fira Sans Medium"/>
              </a:rPr>
              <a:t>Identification des acteurs</a:t>
            </a:r>
            <a:endParaRPr sz="2400" dirty="0">
              <a:latin typeface="Fira Sans Medium"/>
              <a:ea typeface="Fira Sans Medium"/>
              <a:cs typeface="Fira Sans Medium"/>
              <a:sym typeface="Fira Sans Medium"/>
            </a:endParaRPr>
          </a:p>
        </p:txBody>
      </p:sp>
      <p:sp>
        <p:nvSpPr>
          <p:cNvPr id="69" name="Rectangle 68"/>
          <p:cNvSpPr/>
          <p:nvPr/>
        </p:nvSpPr>
        <p:spPr>
          <a:xfrm>
            <a:off x="-8818" y="-35783"/>
            <a:ext cx="9152817" cy="340584"/>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a:solidFill>
                  <a:srgbClr val="002060"/>
                </a:solidFill>
              </a:rPr>
              <a:t>Introduction</a:t>
            </a:r>
            <a:r>
              <a:rPr lang="fr-FR" sz="1050" dirty="0" smtClean="0">
                <a:solidFill>
                  <a:srgbClr val="002060"/>
                </a:solidFill>
              </a:rPr>
              <a:t>        Problématique        Solution proposée        </a:t>
            </a:r>
            <a:r>
              <a:rPr lang="fr-FR" sz="1050" dirty="0" smtClean="0">
                <a:solidFill>
                  <a:schemeClr val="accent1">
                    <a:lumMod val="75000"/>
                  </a:schemeClr>
                </a:solidFill>
              </a:rPr>
              <a:t>Spécification des besoins        </a:t>
            </a:r>
            <a:r>
              <a:rPr lang="fr-FR" sz="1050" dirty="0" smtClean="0">
                <a:solidFill>
                  <a:srgbClr val="002060"/>
                </a:solidFill>
              </a:rPr>
              <a:t>Conception     </a:t>
            </a:r>
            <a:r>
              <a:rPr lang="fr-FR" sz="1050" dirty="0">
                <a:solidFill>
                  <a:srgbClr val="002060"/>
                </a:solidFill>
                <a:sym typeface="Fira Sans Medium"/>
              </a:rPr>
              <a:t>Environnement</a:t>
            </a:r>
            <a:r>
              <a:rPr lang="fr-FR" sz="1050" dirty="0" smtClean="0">
                <a:latin typeface="Fira Sans Medium"/>
                <a:ea typeface="Fira Sans Medium"/>
                <a:cs typeface="Fira Sans Medium"/>
                <a:sym typeface="Fira Sans Medium"/>
              </a:rPr>
              <a:t>        </a:t>
            </a:r>
            <a:r>
              <a:rPr lang="fr-FR" sz="1050" dirty="0" smtClean="0">
                <a:solidFill>
                  <a:srgbClr val="002060"/>
                </a:solidFill>
              </a:rPr>
              <a:t>Réalisation       Conclusion </a:t>
            </a:r>
            <a:endParaRPr lang="fr-FR" sz="1050" dirty="0">
              <a:solidFill>
                <a:srgbClr val="002060"/>
              </a:solidFill>
            </a:endParaRPr>
          </a:p>
        </p:txBody>
      </p:sp>
    </p:spTree>
    <p:extLst>
      <p:ext uri="{BB962C8B-B14F-4D97-AF65-F5344CB8AC3E}">
        <p14:creationId xmlns:p14="http://schemas.microsoft.com/office/powerpoint/2010/main" val="18270517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66" name="Rectangle 165"/>
          <p:cNvSpPr/>
          <p:nvPr/>
        </p:nvSpPr>
        <p:spPr>
          <a:xfrm>
            <a:off x="-10510"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13/30</a:t>
            </a:r>
            <a:endParaRPr lang="fr-FR" sz="1050" dirty="0">
              <a:solidFill>
                <a:srgbClr val="002060"/>
              </a:solidFill>
            </a:endParaRPr>
          </a:p>
        </p:txBody>
      </p:sp>
      <p:pic>
        <p:nvPicPr>
          <p:cNvPr id="6" name="Picture 8"/>
          <p:cNvPicPr>
            <a:picLocks noChangeAspect="1"/>
          </p:cNvPicPr>
          <p:nvPr/>
        </p:nvPicPr>
        <p:blipFill>
          <a:blip r:embed="rId3"/>
          <a:srcRect/>
          <a:stretch>
            <a:fillRect/>
          </a:stretch>
        </p:blipFill>
        <p:spPr>
          <a:xfrm>
            <a:off x="97972" y="4802334"/>
            <a:ext cx="341166" cy="341166"/>
          </a:xfrm>
          <a:prstGeom prst="rect">
            <a:avLst/>
          </a:prstGeom>
        </p:spPr>
      </p:pic>
      <p:sp>
        <p:nvSpPr>
          <p:cNvPr id="67" name="TextBox 8"/>
          <p:cNvSpPr txBox="1"/>
          <p:nvPr/>
        </p:nvSpPr>
        <p:spPr>
          <a:xfrm>
            <a:off x="-692283" y="-120644"/>
            <a:ext cx="5070896" cy="983859"/>
          </a:xfrm>
          <a:prstGeom prst="rect">
            <a:avLst/>
          </a:prstGeom>
        </p:spPr>
        <p:txBody>
          <a:bodyPr wrap="square" lIns="0" tIns="0" rIns="0" bIns="0" rtlCol="0" anchor="t">
            <a:spAutoFit/>
          </a:bodyPr>
          <a:lstStyle/>
          <a:p>
            <a:pPr algn="ctr">
              <a:lnSpc>
                <a:spcPts val="9535"/>
              </a:lnSpc>
              <a:spcBef>
                <a:spcPct val="0"/>
              </a:spcBef>
            </a:pPr>
            <a:r>
              <a:rPr lang="en-US" sz="2400" dirty="0" smtClean="0">
                <a:solidFill>
                  <a:srgbClr val="144673"/>
                </a:solidFill>
                <a:latin typeface="CS Gordon Serif"/>
              </a:rPr>
              <a:t>Les </a:t>
            </a:r>
            <a:r>
              <a:rPr lang="en-US" sz="2400" dirty="0" err="1">
                <a:solidFill>
                  <a:srgbClr val="144673"/>
                </a:solidFill>
                <a:latin typeface="CS Gordon Serif"/>
              </a:rPr>
              <a:t>b</a:t>
            </a:r>
            <a:r>
              <a:rPr lang="en-US" sz="2400" dirty="0" err="1" smtClean="0">
                <a:solidFill>
                  <a:srgbClr val="144673"/>
                </a:solidFill>
                <a:latin typeface="CS Gordon Serif"/>
              </a:rPr>
              <a:t>esoins</a:t>
            </a:r>
            <a:r>
              <a:rPr lang="en-US" sz="2400" dirty="0" smtClean="0">
                <a:solidFill>
                  <a:srgbClr val="144673"/>
                </a:solidFill>
                <a:latin typeface="CS Gordon Serif"/>
              </a:rPr>
              <a:t> </a:t>
            </a:r>
            <a:r>
              <a:rPr lang="en-US" sz="2400" dirty="0" err="1" smtClean="0">
                <a:solidFill>
                  <a:srgbClr val="144673"/>
                </a:solidFill>
                <a:latin typeface="CS Gordon Serif"/>
              </a:rPr>
              <a:t>fonctionnels</a:t>
            </a:r>
            <a:endParaRPr lang="en-US" sz="3600" dirty="0">
              <a:solidFill>
                <a:srgbClr val="144673"/>
              </a:solidFill>
              <a:latin typeface="CS Gordon Serif"/>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38" y="-1060351"/>
            <a:ext cx="9144000" cy="503834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4590" y="-341166"/>
            <a:ext cx="6103447" cy="51435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72" y="-704412"/>
            <a:ext cx="9144000" cy="432646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7738" y="222448"/>
            <a:ext cx="7829550" cy="401955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8078" y="-50799"/>
            <a:ext cx="7105650" cy="3752850"/>
          </a:xfrm>
          <a:prstGeom prst="rect">
            <a:avLst/>
          </a:prstGeom>
        </p:spPr>
      </p:pic>
      <p:sp>
        <p:nvSpPr>
          <p:cNvPr id="27" name="Rectangle 26"/>
          <p:cNvSpPr/>
          <p:nvPr/>
        </p:nvSpPr>
        <p:spPr>
          <a:xfrm>
            <a:off x="-8818" y="-35783"/>
            <a:ext cx="9152817" cy="340584"/>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a:solidFill>
                  <a:srgbClr val="002060"/>
                </a:solidFill>
              </a:rPr>
              <a:t>Introduction</a:t>
            </a:r>
            <a:r>
              <a:rPr lang="fr-FR" sz="1050" dirty="0" smtClean="0">
                <a:solidFill>
                  <a:srgbClr val="002060"/>
                </a:solidFill>
              </a:rPr>
              <a:t>        Problématique        Solution proposée        </a:t>
            </a:r>
            <a:r>
              <a:rPr lang="fr-FR" sz="1050" dirty="0" smtClean="0">
                <a:solidFill>
                  <a:schemeClr val="accent1">
                    <a:lumMod val="75000"/>
                  </a:schemeClr>
                </a:solidFill>
              </a:rPr>
              <a:t>Spécification des besoins        </a:t>
            </a:r>
            <a:r>
              <a:rPr lang="fr-FR" sz="1050" dirty="0" smtClean="0">
                <a:solidFill>
                  <a:srgbClr val="002060"/>
                </a:solidFill>
              </a:rPr>
              <a:t>Conception     </a:t>
            </a:r>
            <a:r>
              <a:rPr lang="fr-FR" sz="1050" dirty="0">
                <a:solidFill>
                  <a:srgbClr val="002060"/>
                </a:solidFill>
                <a:sym typeface="Fira Sans Medium"/>
              </a:rPr>
              <a:t>Environnement</a:t>
            </a:r>
            <a:r>
              <a:rPr lang="fr-FR" sz="1050" dirty="0" smtClean="0">
                <a:latin typeface="Fira Sans Medium"/>
                <a:ea typeface="Fira Sans Medium"/>
                <a:cs typeface="Fira Sans Medium"/>
                <a:sym typeface="Fira Sans Medium"/>
              </a:rPr>
              <a:t>        </a:t>
            </a:r>
            <a:r>
              <a:rPr lang="fr-FR" sz="1050" dirty="0" smtClean="0">
                <a:solidFill>
                  <a:srgbClr val="002060"/>
                </a:solidFill>
              </a:rPr>
              <a:t>Réalisation       Conclusion </a:t>
            </a:r>
            <a:endParaRPr lang="fr-FR" sz="1050" dirty="0">
              <a:solidFill>
                <a:srgbClr val="002060"/>
              </a:solidFill>
            </a:endParaRPr>
          </a:p>
        </p:txBody>
      </p:sp>
    </p:spTree>
    <p:extLst>
      <p:ext uri="{BB962C8B-B14F-4D97-AF65-F5344CB8AC3E}">
        <p14:creationId xmlns:p14="http://schemas.microsoft.com/office/powerpoint/2010/main" val="32881861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66" name="Rectangle 165"/>
          <p:cNvSpPr/>
          <p:nvPr/>
        </p:nvSpPr>
        <p:spPr>
          <a:xfrm>
            <a:off x="-10510"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14/30</a:t>
            </a:r>
            <a:endParaRPr lang="fr-FR" sz="1050" dirty="0">
              <a:solidFill>
                <a:srgbClr val="002060"/>
              </a:solidFill>
            </a:endParaRPr>
          </a:p>
        </p:txBody>
      </p:sp>
      <p:pic>
        <p:nvPicPr>
          <p:cNvPr id="6" name="Picture 8"/>
          <p:cNvPicPr>
            <a:picLocks noChangeAspect="1"/>
          </p:cNvPicPr>
          <p:nvPr/>
        </p:nvPicPr>
        <p:blipFill>
          <a:blip r:embed="rId3"/>
          <a:srcRect/>
          <a:stretch>
            <a:fillRect/>
          </a:stretch>
        </p:blipFill>
        <p:spPr>
          <a:xfrm>
            <a:off x="97972" y="4802334"/>
            <a:ext cx="341166" cy="341166"/>
          </a:xfrm>
          <a:prstGeom prst="rect">
            <a:avLst/>
          </a:prstGeom>
        </p:spPr>
      </p:pic>
      <p:sp>
        <p:nvSpPr>
          <p:cNvPr id="82" name="Google Shape;1691;p21"/>
          <p:cNvSpPr/>
          <p:nvPr/>
        </p:nvSpPr>
        <p:spPr>
          <a:xfrm>
            <a:off x="453154" y="2574646"/>
            <a:ext cx="4432244" cy="76248"/>
          </a:xfrm>
          <a:custGeom>
            <a:avLst/>
            <a:gdLst/>
            <a:ahLst/>
            <a:cxnLst/>
            <a:rect l="l" t="t" r="r" b="b"/>
            <a:pathLst>
              <a:path w="138173" h="2377" extrusionOk="0">
                <a:moveTo>
                  <a:pt x="1" y="1"/>
                </a:moveTo>
                <a:lnTo>
                  <a:pt x="1" y="2376"/>
                </a:lnTo>
                <a:lnTo>
                  <a:pt x="138173" y="2376"/>
                </a:lnTo>
                <a:lnTo>
                  <a:pt x="1381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92;p21"/>
          <p:cNvSpPr/>
          <p:nvPr/>
        </p:nvSpPr>
        <p:spPr>
          <a:xfrm>
            <a:off x="4800040" y="2499489"/>
            <a:ext cx="267206" cy="225537"/>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93;p21"/>
          <p:cNvSpPr/>
          <p:nvPr/>
        </p:nvSpPr>
        <p:spPr>
          <a:xfrm>
            <a:off x="463322" y="891380"/>
            <a:ext cx="4422076" cy="1331826"/>
          </a:xfrm>
          <a:custGeom>
            <a:avLst/>
            <a:gdLst/>
            <a:ahLst/>
            <a:cxnLst/>
            <a:rect l="l" t="t" r="r" b="b"/>
            <a:pathLst>
              <a:path w="137856" h="41519" extrusionOk="0">
                <a:moveTo>
                  <a:pt x="129115" y="1"/>
                </a:moveTo>
                <a:lnTo>
                  <a:pt x="98745" y="39143"/>
                </a:lnTo>
                <a:lnTo>
                  <a:pt x="0" y="39143"/>
                </a:lnTo>
                <a:lnTo>
                  <a:pt x="0" y="41519"/>
                </a:lnTo>
                <a:lnTo>
                  <a:pt x="99916" y="41519"/>
                </a:lnTo>
                <a:lnTo>
                  <a:pt x="130287" y="2376"/>
                </a:lnTo>
                <a:lnTo>
                  <a:pt x="137856" y="2376"/>
                </a:lnTo>
                <a:lnTo>
                  <a:pt x="137856"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94;p21"/>
          <p:cNvSpPr/>
          <p:nvPr/>
        </p:nvSpPr>
        <p:spPr>
          <a:xfrm>
            <a:off x="4800040" y="816222"/>
            <a:ext cx="267206" cy="225537"/>
          </a:xfrm>
          <a:custGeom>
            <a:avLst/>
            <a:gdLst/>
            <a:ahLst/>
            <a:cxnLst/>
            <a:rect l="l" t="t" r="r" b="b"/>
            <a:pathLst>
              <a:path w="8330" h="7031" extrusionOk="0">
                <a:moveTo>
                  <a:pt x="1" y="0"/>
                </a:moveTo>
                <a:lnTo>
                  <a:pt x="1489" y="3515"/>
                </a:lnTo>
                <a:lnTo>
                  <a:pt x="1" y="7031"/>
                </a:lnTo>
                <a:lnTo>
                  <a:pt x="8330" y="3515"/>
                </a:lnTo>
                <a:lnTo>
                  <a:pt x="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95;p21"/>
          <p:cNvSpPr/>
          <p:nvPr/>
        </p:nvSpPr>
        <p:spPr>
          <a:xfrm>
            <a:off x="458254" y="1709163"/>
            <a:ext cx="6277054" cy="738552"/>
          </a:xfrm>
          <a:custGeom>
            <a:avLst/>
            <a:gdLst/>
            <a:ahLst/>
            <a:cxnLst/>
            <a:rect l="l" t="t" r="r" b="b"/>
            <a:pathLst>
              <a:path w="195684" h="23024" extrusionOk="0">
                <a:moveTo>
                  <a:pt x="128608" y="0"/>
                </a:moveTo>
                <a:lnTo>
                  <a:pt x="112837" y="20648"/>
                </a:lnTo>
                <a:lnTo>
                  <a:pt x="0" y="20648"/>
                </a:lnTo>
                <a:lnTo>
                  <a:pt x="0" y="23023"/>
                </a:lnTo>
                <a:lnTo>
                  <a:pt x="114009" y="23023"/>
                </a:lnTo>
                <a:lnTo>
                  <a:pt x="129780" y="2375"/>
                </a:lnTo>
                <a:lnTo>
                  <a:pt x="195683" y="2375"/>
                </a:lnTo>
                <a:lnTo>
                  <a:pt x="195683"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96;p21"/>
          <p:cNvSpPr/>
          <p:nvPr/>
        </p:nvSpPr>
        <p:spPr>
          <a:xfrm>
            <a:off x="6649949" y="1633974"/>
            <a:ext cx="267206" cy="226563"/>
          </a:xfrm>
          <a:custGeom>
            <a:avLst/>
            <a:gdLst/>
            <a:ahLst/>
            <a:cxnLst/>
            <a:rect l="l" t="t" r="r" b="b"/>
            <a:pathLst>
              <a:path w="8330" h="7063" extrusionOk="0">
                <a:moveTo>
                  <a:pt x="0" y="1"/>
                </a:moveTo>
                <a:lnTo>
                  <a:pt x="1489" y="3516"/>
                </a:lnTo>
                <a:lnTo>
                  <a:pt x="0" y="7063"/>
                </a:lnTo>
                <a:lnTo>
                  <a:pt x="0" y="7063"/>
                </a:lnTo>
                <a:lnTo>
                  <a:pt x="8329" y="3516"/>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97;p21"/>
          <p:cNvSpPr/>
          <p:nvPr/>
        </p:nvSpPr>
        <p:spPr>
          <a:xfrm>
            <a:off x="463322" y="2782926"/>
            <a:ext cx="6277054" cy="738552"/>
          </a:xfrm>
          <a:custGeom>
            <a:avLst/>
            <a:gdLst/>
            <a:ahLst/>
            <a:cxnLst/>
            <a:rect l="l" t="t" r="r" b="b"/>
            <a:pathLst>
              <a:path w="195684" h="23024" extrusionOk="0">
                <a:moveTo>
                  <a:pt x="0" y="0"/>
                </a:moveTo>
                <a:lnTo>
                  <a:pt x="0" y="2375"/>
                </a:lnTo>
                <a:lnTo>
                  <a:pt x="112837" y="2375"/>
                </a:lnTo>
                <a:lnTo>
                  <a:pt x="128609" y="23023"/>
                </a:lnTo>
                <a:lnTo>
                  <a:pt x="195684" y="23023"/>
                </a:lnTo>
                <a:lnTo>
                  <a:pt x="195684" y="20648"/>
                </a:lnTo>
                <a:lnTo>
                  <a:pt x="129780" y="20648"/>
                </a:lnTo>
                <a:lnTo>
                  <a:pt x="11404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98;p21"/>
          <p:cNvSpPr/>
          <p:nvPr/>
        </p:nvSpPr>
        <p:spPr>
          <a:xfrm>
            <a:off x="6655018" y="3370072"/>
            <a:ext cx="267206" cy="226563"/>
          </a:xfrm>
          <a:custGeom>
            <a:avLst/>
            <a:gdLst/>
            <a:ahLst/>
            <a:cxnLst/>
            <a:rect l="l" t="t" r="r" b="b"/>
            <a:pathLst>
              <a:path w="8330" h="7063" extrusionOk="0">
                <a:moveTo>
                  <a:pt x="0" y="1"/>
                </a:moveTo>
                <a:lnTo>
                  <a:pt x="1489" y="3516"/>
                </a:lnTo>
                <a:lnTo>
                  <a:pt x="0" y="7063"/>
                </a:lnTo>
                <a:lnTo>
                  <a:pt x="8329" y="3516"/>
                </a:lnTo>
                <a:lnTo>
                  <a:pt x="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99;p21"/>
          <p:cNvSpPr/>
          <p:nvPr/>
        </p:nvSpPr>
        <p:spPr>
          <a:xfrm>
            <a:off x="463322" y="2971862"/>
            <a:ext cx="4422076" cy="1331826"/>
          </a:xfrm>
          <a:custGeom>
            <a:avLst/>
            <a:gdLst/>
            <a:ahLst/>
            <a:cxnLst/>
            <a:rect l="l" t="t" r="r" b="b"/>
            <a:pathLst>
              <a:path w="137856" h="41519" extrusionOk="0">
                <a:moveTo>
                  <a:pt x="0" y="1"/>
                </a:moveTo>
                <a:lnTo>
                  <a:pt x="0" y="2376"/>
                </a:lnTo>
                <a:lnTo>
                  <a:pt x="98745" y="2376"/>
                </a:lnTo>
                <a:lnTo>
                  <a:pt x="128767" y="41075"/>
                </a:lnTo>
                <a:lnTo>
                  <a:pt x="129115" y="41518"/>
                </a:lnTo>
                <a:lnTo>
                  <a:pt x="137856" y="41518"/>
                </a:lnTo>
                <a:lnTo>
                  <a:pt x="137856" y="39143"/>
                </a:lnTo>
                <a:lnTo>
                  <a:pt x="130287" y="39143"/>
                </a:lnTo>
                <a:lnTo>
                  <a:pt x="100265" y="476"/>
                </a:lnTo>
                <a:lnTo>
                  <a:pt x="99916"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700;p21"/>
          <p:cNvSpPr/>
          <p:nvPr/>
        </p:nvSpPr>
        <p:spPr>
          <a:xfrm>
            <a:off x="4800040" y="4153309"/>
            <a:ext cx="267206" cy="225537"/>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701;p21"/>
          <p:cNvSpPr/>
          <p:nvPr/>
        </p:nvSpPr>
        <p:spPr>
          <a:xfrm>
            <a:off x="936722" y="1416585"/>
            <a:ext cx="2330430" cy="2330398"/>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smtClean="0">
                <a:latin typeface="Fira Sans Medium"/>
                <a:ea typeface="Fira Sans Medium"/>
                <a:cs typeface="Fira Sans Medium"/>
                <a:sym typeface="Fira Sans Medium"/>
              </a:rPr>
              <a:t>L</a:t>
            </a:r>
            <a:r>
              <a:rPr lang="en" sz="2400" dirty="0" smtClean="0">
                <a:latin typeface="Fira Sans Medium"/>
                <a:ea typeface="Fira Sans Medium"/>
                <a:cs typeface="Fira Sans Medium"/>
                <a:sym typeface="Fira Sans Medium"/>
              </a:rPr>
              <a:t>es besoins</a:t>
            </a:r>
          </a:p>
          <a:p>
            <a:pPr marL="0" lvl="0" indent="0" algn="ctr" rtl="0">
              <a:spcBef>
                <a:spcPts val="0"/>
              </a:spcBef>
              <a:spcAft>
                <a:spcPts val="0"/>
              </a:spcAft>
              <a:buNone/>
            </a:pPr>
            <a:r>
              <a:rPr lang="fr-FR" sz="2400" dirty="0" smtClean="0">
                <a:latin typeface="Fira Sans Medium"/>
                <a:ea typeface="Fira Sans Medium"/>
                <a:cs typeface="Fira Sans Medium"/>
                <a:sym typeface="Fira Sans Medium"/>
              </a:rPr>
              <a:t>N</a:t>
            </a:r>
            <a:r>
              <a:rPr lang="en" sz="2400" dirty="0" smtClean="0">
                <a:latin typeface="Fira Sans Medium"/>
                <a:ea typeface="Fira Sans Medium"/>
                <a:cs typeface="Fira Sans Medium"/>
                <a:sym typeface="Fira Sans Medium"/>
              </a:rPr>
              <a:t>on</a:t>
            </a:r>
          </a:p>
          <a:p>
            <a:pPr marL="0" lvl="0" indent="0" algn="ctr" rtl="0">
              <a:spcBef>
                <a:spcPts val="0"/>
              </a:spcBef>
              <a:spcAft>
                <a:spcPts val="0"/>
              </a:spcAft>
              <a:buNone/>
            </a:pPr>
            <a:r>
              <a:rPr lang="en" sz="2400" dirty="0" smtClean="0">
                <a:latin typeface="Fira Sans Medium"/>
                <a:ea typeface="Fira Sans Medium"/>
                <a:cs typeface="Fira Sans Medium"/>
                <a:sym typeface="Fira Sans Medium"/>
              </a:rPr>
              <a:t>fonctionnels</a:t>
            </a:r>
            <a:endParaRPr sz="2400" dirty="0">
              <a:latin typeface="Fira Sans Medium"/>
              <a:ea typeface="Fira Sans Medium"/>
              <a:cs typeface="Fira Sans Medium"/>
              <a:sym typeface="Fira Sans Medium"/>
            </a:endParaRPr>
          </a:p>
        </p:txBody>
      </p:sp>
      <p:sp>
        <p:nvSpPr>
          <p:cNvPr id="93" name="Google Shape;1702;p21"/>
          <p:cNvSpPr/>
          <p:nvPr/>
        </p:nvSpPr>
        <p:spPr>
          <a:xfrm>
            <a:off x="5156613" y="3765235"/>
            <a:ext cx="1673162" cy="971210"/>
          </a:xfrm>
          <a:custGeom>
            <a:avLst/>
            <a:gdLst/>
            <a:ahLst/>
            <a:cxnLst/>
            <a:rect l="l" t="t" r="r" b="b"/>
            <a:pathLst>
              <a:path w="52160" h="30277" extrusionOk="0">
                <a:moveTo>
                  <a:pt x="4751" y="1"/>
                </a:moveTo>
                <a:cubicBezTo>
                  <a:pt x="2122" y="1"/>
                  <a:pt x="1" y="2154"/>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54"/>
                  <a:pt x="50006" y="1"/>
                  <a:pt x="47409"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703;p21"/>
          <p:cNvSpPr/>
          <p:nvPr/>
        </p:nvSpPr>
        <p:spPr>
          <a:xfrm>
            <a:off x="5156613" y="3765235"/>
            <a:ext cx="430769" cy="971210"/>
          </a:xfrm>
          <a:custGeom>
            <a:avLst/>
            <a:gdLst/>
            <a:ahLst/>
            <a:cxnLst/>
            <a:rect l="l" t="t" r="r" b="b"/>
            <a:pathLst>
              <a:path w="13429" h="30277" extrusionOk="0">
                <a:moveTo>
                  <a:pt x="4751" y="1"/>
                </a:moveTo>
                <a:cubicBezTo>
                  <a:pt x="2154" y="1"/>
                  <a:pt x="1" y="2154"/>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3</a:t>
            </a:r>
            <a:endParaRPr sz="3000">
              <a:solidFill>
                <a:srgbClr val="FFFFFF"/>
              </a:solidFill>
              <a:latin typeface="Fira Sans SemiBold"/>
              <a:ea typeface="Fira Sans SemiBold"/>
              <a:cs typeface="Fira Sans SemiBold"/>
              <a:sym typeface="Fira Sans SemiBold"/>
            </a:endParaRPr>
          </a:p>
        </p:txBody>
      </p:sp>
      <p:sp>
        <p:nvSpPr>
          <p:cNvPr id="95" name="Google Shape;1704;p21"/>
          <p:cNvSpPr/>
          <p:nvPr/>
        </p:nvSpPr>
        <p:spPr>
          <a:xfrm>
            <a:off x="5156613" y="411885"/>
            <a:ext cx="1673162" cy="971210"/>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705;p21"/>
          <p:cNvSpPr/>
          <p:nvPr/>
        </p:nvSpPr>
        <p:spPr>
          <a:xfrm>
            <a:off x="5156613" y="411885"/>
            <a:ext cx="430769" cy="971210"/>
          </a:xfrm>
          <a:custGeom>
            <a:avLst/>
            <a:gdLst/>
            <a:ahLst/>
            <a:cxnLst/>
            <a:rect l="l" t="t" r="r" b="b"/>
            <a:pathLst>
              <a:path w="13429" h="30277" extrusionOk="0">
                <a:moveTo>
                  <a:pt x="4751" y="1"/>
                </a:moveTo>
                <a:cubicBezTo>
                  <a:pt x="2154" y="1"/>
                  <a:pt x="1" y="2123"/>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1</a:t>
            </a:r>
            <a:endParaRPr sz="3000">
              <a:solidFill>
                <a:srgbClr val="FFFFFF"/>
              </a:solidFill>
              <a:latin typeface="Fira Sans SemiBold"/>
              <a:ea typeface="Fira Sans SemiBold"/>
              <a:cs typeface="Fira Sans SemiBold"/>
              <a:sym typeface="Fira Sans SemiBold"/>
            </a:endParaRPr>
          </a:p>
        </p:txBody>
      </p:sp>
      <p:sp>
        <p:nvSpPr>
          <p:cNvPr id="97" name="Google Shape;1706;p21"/>
          <p:cNvSpPr/>
          <p:nvPr/>
        </p:nvSpPr>
        <p:spPr>
          <a:xfrm>
            <a:off x="5156613" y="2089089"/>
            <a:ext cx="1796116" cy="970184"/>
          </a:xfrm>
          <a:custGeom>
            <a:avLst/>
            <a:gdLst/>
            <a:ahLst/>
            <a:cxnLst/>
            <a:rect l="l" t="t" r="r" b="b"/>
            <a:pathLst>
              <a:path w="52160" h="30245" extrusionOk="0">
                <a:moveTo>
                  <a:pt x="4751" y="0"/>
                </a:moveTo>
                <a:cubicBezTo>
                  <a:pt x="2122" y="0"/>
                  <a:pt x="1" y="2122"/>
                  <a:pt x="1" y="4751"/>
                </a:cubicBezTo>
                <a:lnTo>
                  <a:pt x="1" y="25494"/>
                </a:lnTo>
                <a:cubicBezTo>
                  <a:pt x="1" y="28122"/>
                  <a:pt x="2122" y="30244"/>
                  <a:pt x="4751" y="30244"/>
                </a:cubicBezTo>
                <a:lnTo>
                  <a:pt x="47409" y="30244"/>
                </a:lnTo>
                <a:cubicBezTo>
                  <a:pt x="50006" y="30244"/>
                  <a:pt x="52159" y="28122"/>
                  <a:pt x="52159" y="25494"/>
                </a:cubicBezTo>
                <a:lnTo>
                  <a:pt x="52159" y="4751"/>
                </a:lnTo>
                <a:cubicBezTo>
                  <a:pt x="52159" y="2122"/>
                  <a:pt x="50006" y="0"/>
                  <a:pt x="47409" y="0"/>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707;p21"/>
          <p:cNvSpPr/>
          <p:nvPr/>
        </p:nvSpPr>
        <p:spPr>
          <a:xfrm>
            <a:off x="5156613" y="2089089"/>
            <a:ext cx="430769" cy="970184"/>
          </a:xfrm>
          <a:custGeom>
            <a:avLst/>
            <a:gdLst/>
            <a:ahLst/>
            <a:cxnLst/>
            <a:rect l="l" t="t" r="r" b="b"/>
            <a:pathLst>
              <a:path w="13429" h="30245" extrusionOk="0">
                <a:moveTo>
                  <a:pt x="4751" y="0"/>
                </a:moveTo>
                <a:cubicBezTo>
                  <a:pt x="2154" y="0"/>
                  <a:pt x="1" y="2122"/>
                  <a:pt x="1" y="4751"/>
                </a:cubicBezTo>
                <a:lnTo>
                  <a:pt x="1" y="25494"/>
                </a:lnTo>
                <a:cubicBezTo>
                  <a:pt x="1" y="28122"/>
                  <a:pt x="2154" y="30244"/>
                  <a:pt x="4751" y="30244"/>
                </a:cubicBezTo>
                <a:lnTo>
                  <a:pt x="13428" y="30244"/>
                </a:lnTo>
                <a:lnTo>
                  <a:pt x="13428" y="0"/>
                </a:lnTo>
                <a:close/>
              </a:path>
            </a:pathLst>
          </a:custGeom>
          <a:solidFill>
            <a:srgbClr val="CECEC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2</a:t>
            </a:r>
            <a:endParaRPr sz="3000">
              <a:solidFill>
                <a:srgbClr val="FFFFFF"/>
              </a:solidFill>
              <a:latin typeface="Fira Sans SemiBold"/>
              <a:ea typeface="Fira Sans SemiBold"/>
              <a:cs typeface="Fira Sans SemiBold"/>
              <a:sym typeface="Fira Sans SemiBold"/>
            </a:endParaRPr>
          </a:p>
        </p:txBody>
      </p:sp>
      <p:sp>
        <p:nvSpPr>
          <p:cNvPr id="99" name="Google Shape;1708;p21"/>
          <p:cNvSpPr/>
          <p:nvPr/>
        </p:nvSpPr>
        <p:spPr>
          <a:xfrm>
            <a:off x="7018680" y="1249974"/>
            <a:ext cx="1672168" cy="971210"/>
          </a:xfrm>
          <a:custGeom>
            <a:avLst/>
            <a:gdLst/>
            <a:ahLst/>
            <a:cxnLst/>
            <a:rect l="l" t="t" r="r" b="b"/>
            <a:pathLst>
              <a:path w="52129" h="30277" extrusionOk="0">
                <a:moveTo>
                  <a:pt x="4751" y="1"/>
                </a:moveTo>
                <a:cubicBezTo>
                  <a:pt x="2123" y="1"/>
                  <a:pt x="1" y="2154"/>
                  <a:pt x="1" y="4751"/>
                </a:cubicBezTo>
                <a:lnTo>
                  <a:pt x="1" y="25526"/>
                </a:lnTo>
                <a:cubicBezTo>
                  <a:pt x="1" y="28154"/>
                  <a:pt x="2123" y="30276"/>
                  <a:pt x="4751" y="30276"/>
                </a:cubicBezTo>
                <a:lnTo>
                  <a:pt x="47378" y="30276"/>
                </a:lnTo>
                <a:cubicBezTo>
                  <a:pt x="50006" y="30276"/>
                  <a:pt x="52128" y="28154"/>
                  <a:pt x="52128" y="25526"/>
                </a:cubicBezTo>
                <a:lnTo>
                  <a:pt x="52128" y="4751"/>
                </a:lnTo>
                <a:cubicBezTo>
                  <a:pt x="52128" y="2154"/>
                  <a:pt x="50006" y="1"/>
                  <a:pt x="47378"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709;p21"/>
          <p:cNvSpPr/>
          <p:nvPr/>
        </p:nvSpPr>
        <p:spPr>
          <a:xfrm>
            <a:off x="7018680" y="1249974"/>
            <a:ext cx="430769" cy="971210"/>
          </a:xfrm>
          <a:custGeom>
            <a:avLst/>
            <a:gdLst/>
            <a:ahLst/>
            <a:cxnLst/>
            <a:rect l="l" t="t" r="r" b="b"/>
            <a:pathLst>
              <a:path w="13429" h="30277" extrusionOk="0">
                <a:moveTo>
                  <a:pt x="4751" y="1"/>
                </a:moveTo>
                <a:cubicBezTo>
                  <a:pt x="2123" y="1"/>
                  <a:pt x="1" y="2154"/>
                  <a:pt x="1" y="4751"/>
                </a:cubicBezTo>
                <a:lnTo>
                  <a:pt x="1" y="25526"/>
                </a:lnTo>
                <a:cubicBezTo>
                  <a:pt x="1" y="28154"/>
                  <a:pt x="2123" y="30276"/>
                  <a:pt x="4751" y="30276"/>
                </a:cubicBezTo>
                <a:lnTo>
                  <a:pt x="13429" y="30276"/>
                </a:lnTo>
                <a:lnTo>
                  <a:pt x="13429" y="1"/>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4</a:t>
            </a:r>
            <a:endParaRPr sz="3000">
              <a:solidFill>
                <a:srgbClr val="FFFFFF"/>
              </a:solidFill>
              <a:latin typeface="Fira Sans SemiBold"/>
              <a:ea typeface="Fira Sans SemiBold"/>
              <a:cs typeface="Fira Sans SemiBold"/>
              <a:sym typeface="Fira Sans SemiBold"/>
            </a:endParaRPr>
          </a:p>
        </p:txBody>
      </p:sp>
      <p:sp>
        <p:nvSpPr>
          <p:cNvPr id="101" name="Google Shape;1710;p21"/>
          <p:cNvSpPr/>
          <p:nvPr/>
        </p:nvSpPr>
        <p:spPr>
          <a:xfrm>
            <a:off x="7018679" y="2927178"/>
            <a:ext cx="1944377" cy="971178"/>
          </a:xfrm>
          <a:custGeom>
            <a:avLst/>
            <a:gdLst/>
            <a:ahLst/>
            <a:cxnLst/>
            <a:rect l="l" t="t" r="r" b="b"/>
            <a:pathLst>
              <a:path w="52129" h="30276" extrusionOk="0">
                <a:moveTo>
                  <a:pt x="4751" y="0"/>
                </a:moveTo>
                <a:cubicBezTo>
                  <a:pt x="2123" y="0"/>
                  <a:pt x="1" y="2122"/>
                  <a:pt x="1" y="4750"/>
                </a:cubicBezTo>
                <a:lnTo>
                  <a:pt x="1" y="25525"/>
                </a:lnTo>
                <a:cubicBezTo>
                  <a:pt x="1" y="28122"/>
                  <a:pt x="2123" y="30276"/>
                  <a:pt x="4751" y="30276"/>
                </a:cubicBezTo>
                <a:lnTo>
                  <a:pt x="47378" y="30276"/>
                </a:lnTo>
                <a:cubicBezTo>
                  <a:pt x="50006" y="30276"/>
                  <a:pt x="52128" y="28122"/>
                  <a:pt x="52128" y="25525"/>
                </a:cubicBezTo>
                <a:lnTo>
                  <a:pt x="52128" y="4750"/>
                </a:lnTo>
                <a:cubicBezTo>
                  <a:pt x="52128" y="2122"/>
                  <a:pt x="50006" y="0"/>
                  <a:pt x="47378" y="0"/>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711;p21"/>
          <p:cNvSpPr/>
          <p:nvPr/>
        </p:nvSpPr>
        <p:spPr>
          <a:xfrm>
            <a:off x="7018680" y="2927178"/>
            <a:ext cx="430769" cy="971178"/>
          </a:xfrm>
          <a:custGeom>
            <a:avLst/>
            <a:gdLst/>
            <a:ahLst/>
            <a:cxnLst/>
            <a:rect l="l" t="t" r="r" b="b"/>
            <a:pathLst>
              <a:path w="13429" h="30276" extrusionOk="0">
                <a:moveTo>
                  <a:pt x="4751" y="0"/>
                </a:moveTo>
                <a:cubicBezTo>
                  <a:pt x="2123" y="0"/>
                  <a:pt x="1" y="2122"/>
                  <a:pt x="1" y="4750"/>
                </a:cubicBezTo>
                <a:lnTo>
                  <a:pt x="1" y="25525"/>
                </a:lnTo>
                <a:cubicBezTo>
                  <a:pt x="1" y="28122"/>
                  <a:pt x="2123" y="30276"/>
                  <a:pt x="4751" y="30276"/>
                </a:cubicBezTo>
                <a:lnTo>
                  <a:pt x="13429" y="30276"/>
                </a:lnTo>
                <a:lnTo>
                  <a:pt x="13429" y="0"/>
                </a:ln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5</a:t>
            </a:r>
            <a:endParaRPr sz="3000">
              <a:solidFill>
                <a:srgbClr val="FFFFFF"/>
              </a:solidFill>
              <a:latin typeface="Fira Sans SemiBold"/>
              <a:ea typeface="Fira Sans SemiBold"/>
              <a:cs typeface="Fira Sans SemiBold"/>
              <a:sym typeface="Fira Sans SemiBold"/>
            </a:endParaRPr>
          </a:p>
        </p:txBody>
      </p:sp>
      <p:sp>
        <p:nvSpPr>
          <p:cNvPr id="103" name="Google Shape;1712;p21"/>
          <p:cNvSpPr txBox="1"/>
          <p:nvPr/>
        </p:nvSpPr>
        <p:spPr>
          <a:xfrm>
            <a:off x="5613388" y="734708"/>
            <a:ext cx="132978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latin typeface="Fira Sans Medium"/>
                <a:ea typeface="Fira Sans Medium"/>
                <a:cs typeface="Fira Sans Medium"/>
                <a:sym typeface="Fira Sans Medium"/>
              </a:rPr>
              <a:t>Ergonomie</a:t>
            </a:r>
            <a:endParaRPr sz="1800" dirty="0">
              <a:latin typeface="Fira Sans Medium"/>
              <a:ea typeface="Fira Sans Medium"/>
              <a:cs typeface="Fira Sans Medium"/>
              <a:sym typeface="Fira Sans Medium"/>
            </a:endParaRPr>
          </a:p>
        </p:txBody>
      </p:sp>
      <p:sp>
        <p:nvSpPr>
          <p:cNvPr id="105" name="Google Shape;1714;p21"/>
          <p:cNvSpPr txBox="1"/>
          <p:nvPr/>
        </p:nvSpPr>
        <p:spPr>
          <a:xfrm>
            <a:off x="5484407" y="2398776"/>
            <a:ext cx="1587741"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latin typeface="Fira Sans Medium"/>
                <a:ea typeface="Fira Sans Medium"/>
                <a:cs typeface="Fira Sans Medium"/>
                <a:sym typeface="Fira Sans Medium"/>
              </a:rPr>
              <a:t>Perfermance</a:t>
            </a:r>
            <a:endParaRPr sz="1800" dirty="0">
              <a:latin typeface="Fira Sans Medium"/>
              <a:ea typeface="Fira Sans Medium"/>
              <a:cs typeface="Fira Sans Medium"/>
              <a:sym typeface="Fira Sans Medium"/>
            </a:endParaRPr>
          </a:p>
        </p:txBody>
      </p:sp>
      <p:sp>
        <p:nvSpPr>
          <p:cNvPr id="107" name="Google Shape;1716;p21"/>
          <p:cNvSpPr txBox="1"/>
          <p:nvPr/>
        </p:nvSpPr>
        <p:spPr>
          <a:xfrm>
            <a:off x="5614573" y="4023646"/>
            <a:ext cx="12423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latin typeface="Fira Sans Medium"/>
                <a:ea typeface="Fira Sans Medium"/>
                <a:cs typeface="Fira Sans Medium"/>
                <a:sym typeface="Fira Sans Medium"/>
              </a:rPr>
              <a:t>Sécurité</a:t>
            </a:r>
            <a:endParaRPr sz="1800" dirty="0">
              <a:latin typeface="Fira Sans Medium"/>
              <a:ea typeface="Fira Sans Medium"/>
              <a:cs typeface="Fira Sans Medium"/>
              <a:sym typeface="Fira Sans Medium"/>
            </a:endParaRPr>
          </a:p>
        </p:txBody>
      </p:sp>
      <p:sp>
        <p:nvSpPr>
          <p:cNvPr id="109" name="Google Shape;1718;p21"/>
          <p:cNvSpPr txBox="1"/>
          <p:nvPr/>
        </p:nvSpPr>
        <p:spPr>
          <a:xfrm>
            <a:off x="7358231" y="3157557"/>
            <a:ext cx="1697275"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latin typeface="Fira Sans Medium"/>
                <a:ea typeface="Fira Sans Medium"/>
                <a:cs typeface="Fira Sans Medium"/>
                <a:sym typeface="Fira Sans Medium"/>
              </a:rPr>
              <a:t>maintinabilité</a:t>
            </a:r>
            <a:endParaRPr sz="1800" dirty="0">
              <a:latin typeface="Fira Sans Medium"/>
              <a:ea typeface="Fira Sans Medium"/>
              <a:cs typeface="Fira Sans Medium"/>
              <a:sym typeface="Fira Sans Medium"/>
            </a:endParaRPr>
          </a:p>
        </p:txBody>
      </p:sp>
      <p:sp>
        <p:nvSpPr>
          <p:cNvPr id="111" name="Google Shape;1720;p21"/>
          <p:cNvSpPr txBox="1"/>
          <p:nvPr/>
        </p:nvSpPr>
        <p:spPr>
          <a:xfrm>
            <a:off x="7545456" y="1531563"/>
            <a:ext cx="12423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latin typeface="Fira Sans Medium"/>
                <a:ea typeface="Fira Sans Medium"/>
                <a:cs typeface="Fira Sans Medium"/>
                <a:sym typeface="Fira Sans Medium"/>
              </a:rPr>
              <a:t>Rapidité</a:t>
            </a:r>
            <a:endParaRPr sz="1800" dirty="0">
              <a:latin typeface="Fira Sans Medium"/>
              <a:ea typeface="Fira Sans Medium"/>
              <a:cs typeface="Fira Sans Medium"/>
              <a:sym typeface="Fira Sans Medium"/>
            </a:endParaRPr>
          </a:p>
        </p:txBody>
      </p:sp>
      <p:sp>
        <p:nvSpPr>
          <p:cNvPr id="113" name="Rectangle 112"/>
          <p:cNvSpPr/>
          <p:nvPr/>
        </p:nvSpPr>
        <p:spPr>
          <a:xfrm>
            <a:off x="-8818" y="-35783"/>
            <a:ext cx="9152817" cy="340584"/>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a:solidFill>
                  <a:srgbClr val="002060"/>
                </a:solidFill>
              </a:rPr>
              <a:t>Introduction</a:t>
            </a:r>
            <a:r>
              <a:rPr lang="fr-FR" sz="1050" dirty="0" smtClean="0">
                <a:solidFill>
                  <a:srgbClr val="002060"/>
                </a:solidFill>
              </a:rPr>
              <a:t>        Problématique        Solution proposée        </a:t>
            </a:r>
            <a:r>
              <a:rPr lang="fr-FR" sz="1050" dirty="0" smtClean="0">
                <a:solidFill>
                  <a:schemeClr val="accent1">
                    <a:lumMod val="75000"/>
                  </a:schemeClr>
                </a:solidFill>
              </a:rPr>
              <a:t>Spécification des besoins        </a:t>
            </a:r>
            <a:r>
              <a:rPr lang="fr-FR" sz="1050" dirty="0" smtClean="0">
                <a:solidFill>
                  <a:srgbClr val="002060"/>
                </a:solidFill>
              </a:rPr>
              <a:t>Conception     </a:t>
            </a:r>
            <a:r>
              <a:rPr lang="fr-FR" sz="1050" dirty="0">
                <a:solidFill>
                  <a:srgbClr val="002060"/>
                </a:solidFill>
                <a:sym typeface="Fira Sans Medium"/>
              </a:rPr>
              <a:t>Environnement</a:t>
            </a:r>
            <a:r>
              <a:rPr lang="fr-FR" sz="1050" dirty="0" smtClean="0">
                <a:latin typeface="Fira Sans Medium"/>
                <a:ea typeface="Fira Sans Medium"/>
                <a:cs typeface="Fira Sans Medium"/>
                <a:sym typeface="Fira Sans Medium"/>
              </a:rPr>
              <a:t>        </a:t>
            </a:r>
            <a:r>
              <a:rPr lang="fr-FR" sz="1050" dirty="0" smtClean="0">
                <a:solidFill>
                  <a:srgbClr val="002060"/>
                </a:solidFill>
              </a:rPr>
              <a:t>Réalisation       Conclusion </a:t>
            </a:r>
            <a:endParaRPr lang="fr-FR" sz="1050" dirty="0">
              <a:solidFill>
                <a:srgbClr val="002060"/>
              </a:solidFill>
            </a:endParaRPr>
          </a:p>
        </p:txBody>
      </p:sp>
    </p:spTree>
    <p:extLst>
      <p:ext uri="{BB962C8B-B14F-4D97-AF65-F5344CB8AC3E}">
        <p14:creationId xmlns:p14="http://schemas.microsoft.com/office/powerpoint/2010/main" val="31493444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cxnSp>
        <p:nvCxnSpPr>
          <p:cNvPr id="5" name="Straight Connector 4"/>
          <p:cNvCxnSpPr/>
          <p:nvPr/>
        </p:nvCxnSpPr>
        <p:spPr>
          <a:xfrm flipH="1">
            <a:off x="4567590" y="2580233"/>
            <a:ext cx="457641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Rectangle 170"/>
          <p:cNvSpPr/>
          <p:nvPr/>
        </p:nvSpPr>
        <p:spPr>
          <a:xfrm>
            <a:off x="-8818" y="-14763"/>
            <a:ext cx="9152817" cy="567479"/>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2060"/>
                </a:solidFill>
              </a:rPr>
              <a:t>Ministère de l'Enseignement supérieur et de la Recherche </a:t>
            </a:r>
            <a:r>
              <a:rPr lang="fr-FR" sz="1050" dirty="0" smtClean="0">
                <a:solidFill>
                  <a:srgbClr val="002060"/>
                </a:solidFill>
              </a:rPr>
              <a:t>scientifique</a:t>
            </a:r>
          </a:p>
          <a:p>
            <a:pPr algn="ctr"/>
            <a:r>
              <a:rPr lang="fr-FR" sz="1050" dirty="0">
                <a:solidFill>
                  <a:srgbClr val="002060"/>
                </a:solidFill>
              </a:rPr>
              <a:t>Université de </a:t>
            </a:r>
            <a:r>
              <a:rPr lang="fr-FR" sz="1050" dirty="0" smtClean="0">
                <a:solidFill>
                  <a:srgbClr val="002060"/>
                </a:solidFill>
              </a:rPr>
              <a:t>Gabès</a:t>
            </a:r>
          </a:p>
          <a:p>
            <a:pPr algn="ctr"/>
            <a:r>
              <a:rPr lang="fr-FR" sz="1050" dirty="0">
                <a:solidFill>
                  <a:srgbClr val="002060"/>
                </a:solidFill>
              </a:rPr>
              <a:t>Institut Supérieur de Gestion de Gabès</a:t>
            </a:r>
            <a:endParaRPr lang="fr-FR" sz="1050" dirty="0">
              <a:solidFill>
                <a:srgbClr val="002060"/>
              </a:solidFill>
            </a:endParaRPr>
          </a:p>
        </p:txBody>
      </p:sp>
      <p:sp>
        <p:nvSpPr>
          <p:cNvPr id="172" name="Google Shape;164;p13"/>
          <p:cNvSpPr txBox="1"/>
          <p:nvPr/>
        </p:nvSpPr>
        <p:spPr>
          <a:xfrm>
            <a:off x="660353" y="1648903"/>
            <a:ext cx="7939144" cy="1576500"/>
          </a:xfrm>
          <a:prstGeom prst="rect">
            <a:avLst/>
          </a:prstGeom>
          <a:noFill/>
          <a:ln>
            <a:noFill/>
          </a:ln>
        </p:spPr>
        <p:txBody>
          <a:bodyPr spcFirstLastPara="1" wrap="square" lIns="91425" tIns="91425" rIns="91425" bIns="91425" anchor="t" anchorCtr="0">
            <a:noAutofit/>
          </a:bodyPr>
          <a:lstStyle/>
          <a:p>
            <a:pPr lvl="0" algn="ctr"/>
            <a:r>
              <a:rPr lang="fr-FR" sz="5400" spc="300" dirty="0" smtClean="0">
                <a:solidFill>
                  <a:srgbClr val="002060"/>
                </a:solidFill>
              </a:rPr>
              <a:t>Conception et architectures</a:t>
            </a:r>
            <a:endParaRPr sz="5000" spc="300" dirty="0">
              <a:solidFill>
                <a:srgbClr val="002060"/>
              </a:solidFill>
              <a:highlight>
                <a:srgbClr val="FFFFFF"/>
              </a:highlight>
              <a:latin typeface="Fira Sans Extra Condensed SemiBold"/>
              <a:ea typeface="Fira Sans Extra Condensed SemiBold"/>
              <a:cs typeface="Fira Sans Extra Condensed SemiBold"/>
              <a:sym typeface="Fira Sans Extra Condensed SemiBold"/>
            </a:endParaRPr>
          </a:p>
        </p:txBody>
      </p:sp>
      <p:sp>
        <p:nvSpPr>
          <p:cNvPr id="6" name="Rectangle 5"/>
          <p:cNvSpPr/>
          <p:nvPr/>
        </p:nvSpPr>
        <p:spPr>
          <a:xfrm>
            <a:off x="-10510"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Années universitaires : 2022/2023</a:t>
            </a:r>
            <a:endParaRPr lang="fr-FR" sz="1050" dirty="0">
              <a:solidFill>
                <a:srgbClr val="002060"/>
              </a:solidFill>
            </a:endParaRPr>
          </a:p>
        </p:txBody>
      </p:sp>
      <p:pic>
        <p:nvPicPr>
          <p:cNvPr id="7" name="Picture 8"/>
          <p:cNvPicPr>
            <a:picLocks noChangeAspect="1"/>
          </p:cNvPicPr>
          <p:nvPr/>
        </p:nvPicPr>
        <p:blipFill>
          <a:blip r:embed="rId3"/>
          <a:srcRect/>
          <a:stretch>
            <a:fillRect/>
          </a:stretch>
        </p:blipFill>
        <p:spPr>
          <a:xfrm>
            <a:off x="97972" y="4802334"/>
            <a:ext cx="341166" cy="341166"/>
          </a:xfrm>
          <a:prstGeom prst="rect">
            <a:avLst/>
          </a:prstGeom>
        </p:spPr>
      </p:pic>
    </p:spTree>
    <p:extLst>
      <p:ext uri="{BB962C8B-B14F-4D97-AF65-F5344CB8AC3E}">
        <p14:creationId xmlns:p14="http://schemas.microsoft.com/office/powerpoint/2010/main" val="27862234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2" y="304801"/>
            <a:ext cx="9035518" cy="4477122"/>
          </a:xfrm>
          <a:prstGeom prst="rect">
            <a:avLst/>
          </a:prstGeom>
        </p:spPr>
      </p:pic>
      <p:sp>
        <p:nvSpPr>
          <p:cNvPr id="7" name="Rectangle 6"/>
          <p:cNvSpPr/>
          <p:nvPr/>
        </p:nvSpPr>
        <p:spPr>
          <a:xfrm>
            <a:off x="-8818" y="-35783"/>
            <a:ext cx="9152817" cy="340584"/>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a:solidFill>
                  <a:srgbClr val="002060"/>
                </a:solidFill>
              </a:rPr>
              <a:t>Introduction</a:t>
            </a:r>
            <a:r>
              <a:rPr lang="fr-FR" sz="1050" dirty="0" smtClean="0">
                <a:solidFill>
                  <a:srgbClr val="002060"/>
                </a:solidFill>
              </a:rPr>
              <a:t>        Problématique        Solution proposée        Spécification des besoins        </a:t>
            </a:r>
            <a:r>
              <a:rPr lang="fr-FR" sz="1050" dirty="0" smtClean="0">
                <a:solidFill>
                  <a:schemeClr val="accent1">
                    <a:lumMod val="75000"/>
                  </a:schemeClr>
                </a:solidFill>
              </a:rPr>
              <a:t>Conception</a:t>
            </a:r>
            <a:r>
              <a:rPr lang="fr-FR" sz="1050" dirty="0" smtClean="0">
                <a:solidFill>
                  <a:srgbClr val="002060"/>
                </a:solidFill>
              </a:rPr>
              <a:t>     </a:t>
            </a:r>
            <a:r>
              <a:rPr lang="fr-FR" sz="1050" dirty="0">
                <a:solidFill>
                  <a:srgbClr val="002060"/>
                </a:solidFill>
                <a:sym typeface="Fira Sans Medium"/>
              </a:rPr>
              <a:t>Environnement</a:t>
            </a:r>
            <a:r>
              <a:rPr lang="fr-FR" sz="1050" dirty="0" smtClean="0">
                <a:latin typeface="Fira Sans Medium"/>
                <a:ea typeface="Fira Sans Medium"/>
                <a:cs typeface="Fira Sans Medium"/>
                <a:sym typeface="Fira Sans Medium"/>
              </a:rPr>
              <a:t>        </a:t>
            </a:r>
            <a:r>
              <a:rPr lang="fr-FR" sz="1050" dirty="0" smtClean="0">
                <a:solidFill>
                  <a:srgbClr val="002060"/>
                </a:solidFill>
              </a:rPr>
              <a:t>Réalisation       Conclusion </a:t>
            </a:r>
            <a:endParaRPr lang="fr-FR" sz="1050" dirty="0">
              <a:solidFill>
                <a:srgbClr val="002060"/>
              </a:solidFill>
            </a:endParaRPr>
          </a:p>
        </p:txBody>
      </p:sp>
      <p:sp>
        <p:nvSpPr>
          <p:cNvPr id="9" name="Rectangle 8"/>
          <p:cNvSpPr/>
          <p:nvPr/>
        </p:nvSpPr>
        <p:spPr>
          <a:xfrm>
            <a:off x="-10510"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16/30</a:t>
            </a:r>
            <a:endParaRPr lang="fr-FR" sz="1050" dirty="0">
              <a:solidFill>
                <a:srgbClr val="002060"/>
              </a:solidFill>
            </a:endParaRPr>
          </a:p>
        </p:txBody>
      </p:sp>
      <p:pic>
        <p:nvPicPr>
          <p:cNvPr id="10" name="Picture 8"/>
          <p:cNvPicPr>
            <a:picLocks noChangeAspect="1"/>
          </p:cNvPicPr>
          <p:nvPr/>
        </p:nvPicPr>
        <p:blipFill>
          <a:blip r:embed="rId4"/>
          <a:srcRect/>
          <a:stretch>
            <a:fillRect/>
          </a:stretch>
        </p:blipFill>
        <p:spPr>
          <a:xfrm>
            <a:off x="97972" y="4802334"/>
            <a:ext cx="341166" cy="341166"/>
          </a:xfrm>
          <a:prstGeom prst="rect">
            <a:avLst/>
          </a:prstGeom>
        </p:spPr>
      </p:pic>
    </p:spTree>
    <p:extLst>
      <p:ext uri="{BB962C8B-B14F-4D97-AF65-F5344CB8AC3E}">
        <p14:creationId xmlns:p14="http://schemas.microsoft.com/office/powerpoint/2010/main" val="4222881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66" name="Rectangle 165"/>
          <p:cNvSpPr/>
          <p:nvPr/>
        </p:nvSpPr>
        <p:spPr>
          <a:xfrm>
            <a:off x="-10510"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17/30</a:t>
            </a:r>
            <a:endParaRPr lang="fr-FR" sz="1050" dirty="0">
              <a:solidFill>
                <a:srgbClr val="002060"/>
              </a:solidFill>
            </a:endParaRPr>
          </a:p>
        </p:txBody>
      </p:sp>
      <p:pic>
        <p:nvPicPr>
          <p:cNvPr id="6" name="Picture 8"/>
          <p:cNvPicPr>
            <a:picLocks noChangeAspect="1"/>
          </p:cNvPicPr>
          <p:nvPr/>
        </p:nvPicPr>
        <p:blipFill>
          <a:blip r:embed="rId3"/>
          <a:srcRect/>
          <a:stretch>
            <a:fillRect/>
          </a:stretch>
        </p:blipFill>
        <p:spPr>
          <a:xfrm>
            <a:off x="97972" y="4802334"/>
            <a:ext cx="341166" cy="341166"/>
          </a:xfrm>
          <a:prstGeom prst="rect">
            <a:avLst/>
          </a:prstGeom>
        </p:spPr>
      </p:pic>
      <p:sp>
        <p:nvSpPr>
          <p:cNvPr id="68" name="Google Shape;1701;p21"/>
          <p:cNvSpPr/>
          <p:nvPr/>
        </p:nvSpPr>
        <p:spPr>
          <a:xfrm>
            <a:off x="268554" y="415884"/>
            <a:ext cx="2636423" cy="1206723"/>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lvl="0" algn="ctr"/>
            <a:r>
              <a:rPr lang="fr-FR" sz="2400" spc="300" dirty="0" smtClean="0">
                <a:solidFill>
                  <a:srgbClr val="002060"/>
                </a:solidFill>
              </a:rPr>
              <a:t>Architecture</a:t>
            </a:r>
          </a:p>
          <a:p>
            <a:pPr lvl="0" algn="ctr"/>
            <a:r>
              <a:rPr lang="fr-FR" sz="2400" spc="300" dirty="0">
                <a:solidFill>
                  <a:srgbClr val="002060"/>
                </a:solidFill>
                <a:sym typeface="Fira Sans Medium"/>
              </a:rPr>
              <a:t>physique</a:t>
            </a:r>
            <a:endParaRPr sz="2400" spc="300" dirty="0">
              <a:solidFill>
                <a:srgbClr val="002060"/>
              </a:solidFill>
              <a:sym typeface="Fira Sans Medium"/>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5582" y="1733690"/>
            <a:ext cx="5610810" cy="2250664"/>
          </a:xfrm>
          <a:prstGeom prst="rect">
            <a:avLst/>
          </a:prstGeom>
        </p:spPr>
      </p:pic>
      <p:sp>
        <p:nvSpPr>
          <p:cNvPr id="23" name="Rectangle 22"/>
          <p:cNvSpPr/>
          <p:nvPr/>
        </p:nvSpPr>
        <p:spPr>
          <a:xfrm>
            <a:off x="-8818" y="-35783"/>
            <a:ext cx="9152817" cy="340584"/>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a:solidFill>
                  <a:srgbClr val="002060"/>
                </a:solidFill>
              </a:rPr>
              <a:t>Introduction</a:t>
            </a:r>
            <a:r>
              <a:rPr lang="fr-FR" sz="1050" dirty="0" smtClean="0">
                <a:solidFill>
                  <a:srgbClr val="002060"/>
                </a:solidFill>
              </a:rPr>
              <a:t>        Problématique        Solution proposée        Spécification des besoins        </a:t>
            </a:r>
            <a:r>
              <a:rPr lang="fr-FR" sz="1050" dirty="0" smtClean="0">
                <a:solidFill>
                  <a:schemeClr val="accent1">
                    <a:lumMod val="75000"/>
                  </a:schemeClr>
                </a:solidFill>
              </a:rPr>
              <a:t>Conception</a:t>
            </a:r>
            <a:r>
              <a:rPr lang="fr-FR" sz="1050" dirty="0" smtClean="0">
                <a:solidFill>
                  <a:srgbClr val="002060"/>
                </a:solidFill>
              </a:rPr>
              <a:t>     </a:t>
            </a:r>
            <a:r>
              <a:rPr lang="fr-FR" sz="1050" dirty="0">
                <a:solidFill>
                  <a:srgbClr val="002060"/>
                </a:solidFill>
                <a:sym typeface="Fira Sans Medium"/>
              </a:rPr>
              <a:t>Environnement</a:t>
            </a:r>
            <a:r>
              <a:rPr lang="fr-FR" sz="1050" dirty="0" smtClean="0">
                <a:latin typeface="Fira Sans Medium"/>
                <a:ea typeface="Fira Sans Medium"/>
                <a:cs typeface="Fira Sans Medium"/>
                <a:sym typeface="Fira Sans Medium"/>
              </a:rPr>
              <a:t>        </a:t>
            </a:r>
            <a:r>
              <a:rPr lang="fr-FR" sz="1050" dirty="0" smtClean="0">
                <a:solidFill>
                  <a:srgbClr val="002060"/>
                </a:solidFill>
              </a:rPr>
              <a:t>Réalisation       Conclusion </a:t>
            </a:r>
            <a:endParaRPr lang="fr-FR" sz="1050" dirty="0">
              <a:solidFill>
                <a:srgbClr val="002060"/>
              </a:solidFill>
            </a:endParaRPr>
          </a:p>
        </p:txBody>
      </p:sp>
    </p:spTree>
    <p:extLst>
      <p:ext uri="{BB962C8B-B14F-4D97-AF65-F5344CB8AC3E}">
        <p14:creationId xmlns:p14="http://schemas.microsoft.com/office/powerpoint/2010/main" val="21779480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66" name="Rectangle 165"/>
          <p:cNvSpPr/>
          <p:nvPr/>
        </p:nvSpPr>
        <p:spPr>
          <a:xfrm>
            <a:off x="-10510"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18/30</a:t>
            </a:r>
            <a:endParaRPr lang="fr-FR" sz="1050" dirty="0">
              <a:solidFill>
                <a:srgbClr val="002060"/>
              </a:solidFill>
            </a:endParaRPr>
          </a:p>
        </p:txBody>
      </p:sp>
      <p:pic>
        <p:nvPicPr>
          <p:cNvPr id="6" name="Picture 8"/>
          <p:cNvPicPr>
            <a:picLocks noChangeAspect="1"/>
          </p:cNvPicPr>
          <p:nvPr/>
        </p:nvPicPr>
        <p:blipFill>
          <a:blip r:embed="rId3"/>
          <a:srcRect/>
          <a:stretch>
            <a:fillRect/>
          </a:stretch>
        </p:blipFill>
        <p:spPr>
          <a:xfrm>
            <a:off x="97972" y="4802334"/>
            <a:ext cx="341166" cy="341166"/>
          </a:xfrm>
          <a:prstGeom prst="rect">
            <a:avLst/>
          </a:prstGeom>
        </p:spPr>
      </p:pic>
      <p:sp>
        <p:nvSpPr>
          <p:cNvPr id="68" name="Google Shape;1701;p21"/>
          <p:cNvSpPr/>
          <p:nvPr/>
        </p:nvSpPr>
        <p:spPr>
          <a:xfrm>
            <a:off x="268554" y="415884"/>
            <a:ext cx="2636423" cy="1206723"/>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lvl="0" algn="ctr"/>
            <a:r>
              <a:rPr lang="fr-FR" sz="2400" spc="300" dirty="0" smtClean="0">
                <a:solidFill>
                  <a:srgbClr val="002060"/>
                </a:solidFill>
              </a:rPr>
              <a:t>Architecture</a:t>
            </a:r>
          </a:p>
          <a:p>
            <a:pPr lvl="0" algn="ctr"/>
            <a:r>
              <a:rPr lang="fr-FR" sz="2400" spc="300" dirty="0">
                <a:solidFill>
                  <a:srgbClr val="002060"/>
                </a:solidFill>
                <a:sym typeface="Fira Sans Medium"/>
              </a:rPr>
              <a:t>logique</a:t>
            </a:r>
            <a:endParaRPr sz="2400" spc="300" dirty="0">
              <a:solidFill>
                <a:srgbClr val="002060"/>
              </a:solidFill>
              <a:sym typeface="Fira Sans Medium"/>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477733"/>
            <a:ext cx="6956474" cy="2965961"/>
          </a:xfrm>
          <a:prstGeom prst="rect">
            <a:avLst/>
          </a:prstGeom>
        </p:spPr>
      </p:pic>
      <p:sp>
        <p:nvSpPr>
          <p:cNvPr id="8" name="Rectangle 7"/>
          <p:cNvSpPr/>
          <p:nvPr/>
        </p:nvSpPr>
        <p:spPr>
          <a:xfrm>
            <a:off x="-8818" y="-35783"/>
            <a:ext cx="9152817" cy="340584"/>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a:solidFill>
                  <a:srgbClr val="002060"/>
                </a:solidFill>
              </a:rPr>
              <a:t>Introduction</a:t>
            </a:r>
            <a:r>
              <a:rPr lang="fr-FR" sz="1050" dirty="0" smtClean="0">
                <a:solidFill>
                  <a:srgbClr val="002060"/>
                </a:solidFill>
              </a:rPr>
              <a:t>        Problématique        Solution proposée        Spécification des besoins        </a:t>
            </a:r>
            <a:r>
              <a:rPr lang="fr-FR" sz="1050" dirty="0" smtClean="0">
                <a:solidFill>
                  <a:schemeClr val="accent1">
                    <a:lumMod val="75000"/>
                  </a:schemeClr>
                </a:solidFill>
              </a:rPr>
              <a:t>Conception</a:t>
            </a:r>
            <a:r>
              <a:rPr lang="fr-FR" sz="1050" dirty="0" smtClean="0">
                <a:solidFill>
                  <a:srgbClr val="002060"/>
                </a:solidFill>
              </a:rPr>
              <a:t>     </a:t>
            </a:r>
            <a:r>
              <a:rPr lang="fr-FR" sz="1050" dirty="0">
                <a:solidFill>
                  <a:srgbClr val="002060"/>
                </a:solidFill>
                <a:sym typeface="Fira Sans Medium"/>
              </a:rPr>
              <a:t>Environnement</a:t>
            </a:r>
            <a:r>
              <a:rPr lang="fr-FR" sz="1050" dirty="0" smtClean="0">
                <a:latin typeface="Fira Sans Medium"/>
                <a:ea typeface="Fira Sans Medium"/>
                <a:cs typeface="Fira Sans Medium"/>
                <a:sym typeface="Fira Sans Medium"/>
              </a:rPr>
              <a:t>        </a:t>
            </a:r>
            <a:r>
              <a:rPr lang="fr-FR" sz="1050" dirty="0" smtClean="0">
                <a:solidFill>
                  <a:srgbClr val="002060"/>
                </a:solidFill>
              </a:rPr>
              <a:t>Réalisation       Conclusion </a:t>
            </a:r>
            <a:endParaRPr lang="fr-FR" sz="1050" dirty="0">
              <a:solidFill>
                <a:srgbClr val="002060"/>
              </a:solidFill>
            </a:endParaRPr>
          </a:p>
        </p:txBody>
      </p:sp>
    </p:spTree>
    <p:extLst>
      <p:ext uri="{BB962C8B-B14F-4D97-AF65-F5344CB8AC3E}">
        <p14:creationId xmlns:p14="http://schemas.microsoft.com/office/powerpoint/2010/main" val="12443744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cxnSp>
        <p:nvCxnSpPr>
          <p:cNvPr id="5" name="Straight Connector 4"/>
          <p:cNvCxnSpPr/>
          <p:nvPr/>
        </p:nvCxnSpPr>
        <p:spPr>
          <a:xfrm flipH="1">
            <a:off x="4567590" y="2580233"/>
            <a:ext cx="457641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Rectangle 170"/>
          <p:cNvSpPr/>
          <p:nvPr/>
        </p:nvSpPr>
        <p:spPr>
          <a:xfrm>
            <a:off x="-8818" y="-14763"/>
            <a:ext cx="9152817" cy="567479"/>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2060"/>
                </a:solidFill>
              </a:rPr>
              <a:t>Ministère de l'Enseignement supérieur et de la Recherche </a:t>
            </a:r>
            <a:r>
              <a:rPr lang="fr-FR" sz="1050" dirty="0" smtClean="0">
                <a:solidFill>
                  <a:srgbClr val="002060"/>
                </a:solidFill>
              </a:rPr>
              <a:t>scientifique</a:t>
            </a:r>
          </a:p>
          <a:p>
            <a:pPr algn="ctr"/>
            <a:r>
              <a:rPr lang="fr-FR" sz="1050" dirty="0">
                <a:solidFill>
                  <a:srgbClr val="002060"/>
                </a:solidFill>
              </a:rPr>
              <a:t>Université de </a:t>
            </a:r>
            <a:r>
              <a:rPr lang="fr-FR" sz="1050" dirty="0" smtClean="0">
                <a:solidFill>
                  <a:srgbClr val="002060"/>
                </a:solidFill>
              </a:rPr>
              <a:t>Gabès</a:t>
            </a:r>
          </a:p>
          <a:p>
            <a:pPr algn="ctr"/>
            <a:r>
              <a:rPr lang="fr-FR" sz="1050" dirty="0">
                <a:solidFill>
                  <a:srgbClr val="002060"/>
                </a:solidFill>
              </a:rPr>
              <a:t>Institut Supérieur de Gestion de Gabès</a:t>
            </a:r>
            <a:endParaRPr lang="fr-FR" sz="1050" dirty="0">
              <a:solidFill>
                <a:srgbClr val="002060"/>
              </a:solidFill>
            </a:endParaRPr>
          </a:p>
        </p:txBody>
      </p:sp>
      <p:sp>
        <p:nvSpPr>
          <p:cNvPr id="172" name="Google Shape;164;p13"/>
          <p:cNvSpPr txBox="1"/>
          <p:nvPr/>
        </p:nvSpPr>
        <p:spPr>
          <a:xfrm>
            <a:off x="660353" y="1648903"/>
            <a:ext cx="7939144" cy="1576500"/>
          </a:xfrm>
          <a:prstGeom prst="rect">
            <a:avLst/>
          </a:prstGeom>
          <a:noFill/>
          <a:ln>
            <a:noFill/>
          </a:ln>
        </p:spPr>
        <p:txBody>
          <a:bodyPr spcFirstLastPara="1" wrap="square" lIns="91425" tIns="91425" rIns="91425" bIns="91425" anchor="t" anchorCtr="0">
            <a:noAutofit/>
          </a:bodyPr>
          <a:lstStyle/>
          <a:p>
            <a:pPr lvl="0" algn="ctr"/>
            <a:r>
              <a:rPr lang="fr-FR" sz="5400" spc="300" dirty="0" smtClean="0">
                <a:solidFill>
                  <a:srgbClr val="002060"/>
                </a:solidFill>
              </a:rPr>
              <a:t>Environnement technique</a:t>
            </a:r>
            <a:endParaRPr sz="5000" spc="300" dirty="0">
              <a:solidFill>
                <a:srgbClr val="002060"/>
              </a:solidFill>
              <a:highlight>
                <a:srgbClr val="FFFFFF"/>
              </a:highlight>
              <a:latin typeface="Fira Sans Extra Condensed SemiBold"/>
              <a:ea typeface="Fira Sans Extra Condensed SemiBold"/>
              <a:cs typeface="Fira Sans Extra Condensed SemiBold"/>
              <a:sym typeface="Fira Sans Extra Condensed SemiBold"/>
            </a:endParaRPr>
          </a:p>
        </p:txBody>
      </p:sp>
      <p:sp>
        <p:nvSpPr>
          <p:cNvPr id="6" name="Rectangle 5"/>
          <p:cNvSpPr/>
          <p:nvPr/>
        </p:nvSpPr>
        <p:spPr>
          <a:xfrm>
            <a:off x="-10510"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Années universitaires : 2022/2023</a:t>
            </a:r>
            <a:endParaRPr lang="fr-FR" sz="1050" dirty="0">
              <a:solidFill>
                <a:srgbClr val="002060"/>
              </a:solidFill>
            </a:endParaRPr>
          </a:p>
        </p:txBody>
      </p:sp>
      <p:pic>
        <p:nvPicPr>
          <p:cNvPr id="7" name="Picture 8"/>
          <p:cNvPicPr>
            <a:picLocks noChangeAspect="1"/>
          </p:cNvPicPr>
          <p:nvPr/>
        </p:nvPicPr>
        <p:blipFill>
          <a:blip r:embed="rId3"/>
          <a:srcRect/>
          <a:stretch>
            <a:fillRect/>
          </a:stretch>
        </p:blipFill>
        <p:spPr>
          <a:xfrm>
            <a:off x="97972" y="4802334"/>
            <a:ext cx="341166" cy="341166"/>
          </a:xfrm>
          <a:prstGeom prst="rect">
            <a:avLst/>
          </a:prstGeom>
        </p:spPr>
      </p:pic>
    </p:spTree>
    <p:extLst>
      <p:ext uri="{BB962C8B-B14F-4D97-AF65-F5344CB8AC3E}">
        <p14:creationId xmlns:p14="http://schemas.microsoft.com/office/powerpoint/2010/main" val="12586225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4"/>
          <p:cNvSpPr txBox="1"/>
          <p:nvPr/>
        </p:nvSpPr>
        <p:spPr>
          <a:xfrm>
            <a:off x="1184053" y="1535368"/>
            <a:ext cx="16368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smtClean="0">
                <a:latin typeface="Fira Sans Medium"/>
                <a:ea typeface="Fira Sans Medium"/>
                <a:cs typeface="Fira Sans Medium"/>
                <a:sym typeface="Fira Sans Medium"/>
              </a:rPr>
              <a:t>Introduction</a:t>
            </a:r>
            <a:endParaRPr sz="1500" dirty="0">
              <a:latin typeface="Fira Sans Medium"/>
              <a:ea typeface="Fira Sans Medium"/>
              <a:cs typeface="Fira Sans Medium"/>
              <a:sym typeface="Fira Sans Medium"/>
            </a:endParaRPr>
          </a:p>
        </p:txBody>
      </p:sp>
      <p:sp>
        <p:nvSpPr>
          <p:cNvPr id="172" name="Google Shape;172;p14"/>
          <p:cNvSpPr txBox="1"/>
          <p:nvPr/>
        </p:nvSpPr>
        <p:spPr>
          <a:xfrm>
            <a:off x="6670486" y="1470788"/>
            <a:ext cx="16368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smtClean="0">
                <a:latin typeface="Fira Sans Medium"/>
                <a:ea typeface="Fira Sans Medium"/>
                <a:cs typeface="Fira Sans Medium"/>
                <a:sym typeface="Fira Sans Medium"/>
              </a:rPr>
              <a:t>Problématique</a:t>
            </a:r>
            <a:endParaRPr sz="1500" dirty="0">
              <a:latin typeface="Fira Sans Medium"/>
              <a:ea typeface="Fira Sans Medium"/>
              <a:cs typeface="Fira Sans Medium"/>
              <a:sym typeface="Fira Sans Medium"/>
            </a:endParaRPr>
          </a:p>
        </p:txBody>
      </p:sp>
      <p:sp>
        <p:nvSpPr>
          <p:cNvPr id="174" name="Google Shape;174;p14"/>
          <p:cNvSpPr txBox="1"/>
          <p:nvPr/>
        </p:nvSpPr>
        <p:spPr>
          <a:xfrm>
            <a:off x="1123632" y="2649384"/>
            <a:ext cx="2203089"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smtClean="0">
                <a:latin typeface="Fira Sans Medium"/>
                <a:ea typeface="Fira Sans Medium"/>
                <a:cs typeface="Fira Sans Medium"/>
                <a:sym typeface="Fira Sans Medium"/>
              </a:rPr>
              <a:t>Solution proposée</a:t>
            </a:r>
            <a:endParaRPr sz="1500" dirty="0">
              <a:latin typeface="Fira Sans Medium"/>
              <a:ea typeface="Fira Sans Medium"/>
              <a:cs typeface="Fira Sans Medium"/>
              <a:sym typeface="Fira Sans Medium"/>
            </a:endParaRPr>
          </a:p>
        </p:txBody>
      </p:sp>
      <p:sp>
        <p:nvSpPr>
          <p:cNvPr id="176" name="Google Shape;176;p14"/>
          <p:cNvSpPr txBox="1"/>
          <p:nvPr/>
        </p:nvSpPr>
        <p:spPr>
          <a:xfrm>
            <a:off x="693361" y="784812"/>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solidFill>
                  <a:srgbClr val="002060"/>
                </a:solidFill>
                <a:latin typeface="Fira Sans Medium"/>
                <a:ea typeface="Fira Sans Medium"/>
                <a:cs typeface="Fira Sans Medium"/>
                <a:sym typeface="Fira Sans Medium"/>
              </a:rPr>
              <a:t>PLAN</a:t>
            </a:r>
            <a:endParaRPr sz="2800" dirty="0">
              <a:solidFill>
                <a:srgbClr val="002060"/>
              </a:solidFill>
              <a:latin typeface="Fira Sans Medium"/>
              <a:ea typeface="Fira Sans Medium"/>
              <a:cs typeface="Fira Sans Medium"/>
              <a:sym typeface="Fira Sans Medium"/>
            </a:endParaRPr>
          </a:p>
        </p:txBody>
      </p:sp>
      <p:sp>
        <p:nvSpPr>
          <p:cNvPr id="177" name="Google Shape;177;p14"/>
          <p:cNvSpPr txBox="1"/>
          <p:nvPr/>
        </p:nvSpPr>
        <p:spPr>
          <a:xfrm>
            <a:off x="6701541" y="2661789"/>
            <a:ext cx="2401346"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dirty="0" smtClean="0">
                <a:latin typeface="Fira Sans Medium"/>
                <a:ea typeface="Fira Sans Medium"/>
                <a:cs typeface="Fira Sans Medium"/>
                <a:sym typeface="Fira Sans Medium"/>
              </a:rPr>
              <a:t>Spécification des besoins</a:t>
            </a:r>
            <a:endParaRPr sz="1500" dirty="0">
              <a:latin typeface="Fira Sans Medium"/>
              <a:ea typeface="Fira Sans Medium"/>
              <a:cs typeface="Fira Sans Medium"/>
              <a:sym typeface="Fira Sans Medium"/>
            </a:endParaRPr>
          </a:p>
        </p:txBody>
      </p:sp>
      <p:sp>
        <p:nvSpPr>
          <p:cNvPr id="179" name="Google Shape;179;p14"/>
          <p:cNvSpPr txBox="1"/>
          <p:nvPr/>
        </p:nvSpPr>
        <p:spPr>
          <a:xfrm>
            <a:off x="806506" y="3404366"/>
            <a:ext cx="1636800"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dirty="0" smtClean="0">
                <a:latin typeface="Fira Sans Medium"/>
                <a:ea typeface="Fira Sans Medium"/>
                <a:cs typeface="Fira Sans Medium"/>
                <a:sym typeface="Fira Sans Medium"/>
              </a:rPr>
              <a:t>Conception</a:t>
            </a:r>
            <a:endParaRPr sz="1500" dirty="0">
              <a:latin typeface="Fira Sans Medium"/>
              <a:ea typeface="Fira Sans Medium"/>
              <a:cs typeface="Fira Sans Medium"/>
              <a:sym typeface="Fira Sans Medium"/>
            </a:endParaRPr>
          </a:p>
        </p:txBody>
      </p:sp>
      <p:sp>
        <p:nvSpPr>
          <p:cNvPr id="181" name="Google Shape;181;p14"/>
          <p:cNvSpPr txBox="1"/>
          <p:nvPr/>
        </p:nvSpPr>
        <p:spPr>
          <a:xfrm>
            <a:off x="1378466" y="4134223"/>
            <a:ext cx="1636800"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dirty="0" smtClean="0">
                <a:latin typeface="Fira Sans Medium"/>
                <a:ea typeface="Fira Sans Medium"/>
                <a:cs typeface="Fira Sans Medium"/>
                <a:sym typeface="Fira Sans Medium"/>
              </a:rPr>
              <a:t>Réalisation</a:t>
            </a:r>
            <a:endParaRPr sz="1500" dirty="0">
              <a:latin typeface="Fira Sans Medium"/>
              <a:ea typeface="Fira Sans Medium"/>
              <a:cs typeface="Fira Sans Medium"/>
              <a:sym typeface="Fira Sans Medium"/>
            </a:endParaRPr>
          </a:p>
        </p:txBody>
      </p:sp>
      <p:grpSp>
        <p:nvGrpSpPr>
          <p:cNvPr id="221" name="Google Shape;221;p14"/>
          <p:cNvGrpSpPr/>
          <p:nvPr/>
        </p:nvGrpSpPr>
        <p:grpSpPr>
          <a:xfrm>
            <a:off x="2465610" y="1403508"/>
            <a:ext cx="3857506" cy="2951424"/>
            <a:chOff x="2465610" y="1403508"/>
            <a:chExt cx="3857506" cy="2951424"/>
          </a:xfrm>
        </p:grpSpPr>
        <p:sp>
          <p:nvSpPr>
            <p:cNvPr id="222" name="Google Shape;222;p14"/>
            <p:cNvSpPr/>
            <p:nvPr/>
          </p:nvSpPr>
          <p:spPr>
            <a:xfrm>
              <a:off x="2942335" y="1403508"/>
              <a:ext cx="3260177" cy="2951424"/>
            </a:xfrm>
            <a:custGeom>
              <a:avLst/>
              <a:gdLst/>
              <a:ahLst/>
              <a:cxnLst/>
              <a:rect l="l" t="t" r="r" b="b"/>
              <a:pathLst>
                <a:path w="122402" h="110810" fill="none" extrusionOk="0">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2820853" y="1675958"/>
              <a:ext cx="504440" cy="27"/>
            </a:xfrm>
            <a:custGeom>
              <a:avLst/>
              <a:gdLst/>
              <a:ahLst/>
              <a:cxnLst/>
              <a:rect l="l" t="t" r="r" b="b"/>
              <a:pathLst>
                <a:path w="18939" h="1" fill="none" extrusionOk="0">
                  <a:moveTo>
                    <a:pt x="1" y="0"/>
                  </a:moveTo>
                  <a:lnTo>
                    <a:pt x="18939"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2465610" y="3573123"/>
              <a:ext cx="716162" cy="27"/>
            </a:xfrm>
            <a:custGeom>
              <a:avLst/>
              <a:gdLst/>
              <a:ahLst/>
              <a:cxnLst/>
              <a:rect l="l" t="t" r="r" b="b"/>
              <a:pathLst>
                <a:path w="26888" h="1" fill="none" extrusionOk="0">
                  <a:moveTo>
                    <a:pt x="1" y="1"/>
                  </a:moveTo>
                  <a:lnTo>
                    <a:pt x="26888"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2820853" y="2828161"/>
              <a:ext cx="127395" cy="27"/>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5818676" y="1675958"/>
              <a:ext cx="504440" cy="27"/>
            </a:xfrm>
            <a:custGeom>
              <a:avLst/>
              <a:gdLst/>
              <a:ahLst/>
              <a:cxnLst/>
              <a:rect l="l" t="t" r="r" b="b"/>
              <a:pathLst>
                <a:path w="18939" h="1" fill="none" extrusionOk="0">
                  <a:moveTo>
                    <a:pt x="18939" y="0"/>
                  </a:moveTo>
                  <a:lnTo>
                    <a:pt x="1"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flipV="1">
              <a:off x="5965035" y="3526610"/>
              <a:ext cx="358081" cy="49458"/>
            </a:xfrm>
            <a:custGeom>
              <a:avLst/>
              <a:gdLst/>
              <a:ahLst/>
              <a:cxnLst/>
              <a:rect l="l" t="t" r="r" b="b"/>
              <a:pathLst>
                <a:path w="26888" h="1" fill="none" extrusionOk="0">
                  <a:moveTo>
                    <a:pt x="26888"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6195721" y="2828161"/>
              <a:ext cx="127395" cy="27"/>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3623872" y="18809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3331180" y="30179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3338771" y="34447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3747032" y="3062656"/>
              <a:ext cx="104622" cy="22800"/>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3858366" y="3062656"/>
              <a:ext cx="102944" cy="22800"/>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3968875" y="3062656"/>
              <a:ext cx="102092" cy="22800"/>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4080209" y="3062656"/>
              <a:ext cx="100414" cy="22800"/>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4191570" y="3062656"/>
              <a:ext cx="98709" cy="22800"/>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4302052" y="3062656"/>
              <a:ext cx="97031" cy="22800"/>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4413413" y="3062656"/>
              <a:ext cx="96179" cy="22800"/>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4524747" y="30626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4634404" y="3062656"/>
              <a:ext cx="96179" cy="22800"/>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4744060" y="3062656"/>
              <a:ext cx="97857" cy="22800"/>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4853716" y="3062656"/>
              <a:ext cx="99562" cy="22800"/>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4963373" y="3062656"/>
              <a:ext cx="100387" cy="22800"/>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5073029" y="3062656"/>
              <a:ext cx="101240" cy="22800"/>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5182685" y="3062656"/>
              <a:ext cx="102918" cy="22800"/>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5292341" y="3062656"/>
              <a:ext cx="104622" cy="22800"/>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3724259" y="3091342"/>
              <a:ext cx="80997" cy="35451"/>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3806082" y="3091342"/>
              <a:ext cx="110509" cy="35451"/>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3919946" y="3091342"/>
              <a:ext cx="108831" cy="35451"/>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4033811" y="3091342"/>
              <a:ext cx="107153" cy="35451"/>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4148528" y="3091342"/>
              <a:ext cx="103797" cy="35451"/>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4262419" y="3091342"/>
              <a:ext cx="102092" cy="35451"/>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4376284" y="3091342"/>
              <a:ext cx="99562" cy="35451"/>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4490148" y="30913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4604040" y="3091342"/>
              <a:ext cx="98709" cy="35451"/>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4716226" y="3091342"/>
              <a:ext cx="100387" cy="35451"/>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4827561" y="3091342"/>
              <a:ext cx="102944" cy="35451"/>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4939747" y="3091342"/>
              <a:ext cx="104622" cy="35451"/>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5051082" y="3091342"/>
              <a:ext cx="108005" cy="35451"/>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5163268" y="3091342"/>
              <a:ext cx="256468" cy="35451"/>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3701486" y="3132679"/>
              <a:ext cx="148490" cy="35451"/>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3852480" y="3132679"/>
              <a:ext cx="112213" cy="35451"/>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3969727" y="3132679"/>
              <a:ext cx="109683" cy="35451"/>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4086974" y="3132679"/>
              <a:ext cx="107153" cy="35451"/>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4204222" y="3132679"/>
              <a:ext cx="105448" cy="35451"/>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4320617" y="3132679"/>
              <a:ext cx="103770" cy="35451"/>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4437864" y="31326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4555111" y="31326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4670681" y="3132679"/>
              <a:ext cx="102092" cy="35451"/>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4785397" y="3132679"/>
              <a:ext cx="104622" cy="35451"/>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4900114" y="3132679"/>
              <a:ext cx="107153" cy="35451"/>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5015657" y="3132679"/>
              <a:ext cx="108857" cy="35451"/>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5130374" y="3132679"/>
              <a:ext cx="111388" cy="35451"/>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5245091" y="3132679"/>
              <a:ext cx="197419" cy="35451"/>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3678713" y="3174017"/>
              <a:ext cx="185593" cy="35451"/>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3867662" y="3174017"/>
              <a:ext cx="114744" cy="35451"/>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3988265" y="3174017"/>
              <a:ext cx="111388" cy="35451"/>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4108043" y="3174017"/>
              <a:ext cx="109683" cy="35451"/>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4228673" y="3174017"/>
              <a:ext cx="107153" cy="35451"/>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4348450" y="3174017"/>
              <a:ext cx="105475" cy="35451"/>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4469080" y="31740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4588858" y="3174017"/>
              <a:ext cx="103770" cy="35451"/>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4706931" y="3174017"/>
              <a:ext cx="105475" cy="35451"/>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4825030" y="3174017"/>
              <a:ext cx="108005" cy="35451"/>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4943130" y="3174017"/>
              <a:ext cx="109683" cy="35451"/>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5060377" y="3174017"/>
              <a:ext cx="113039" cy="35451"/>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5178450" y="3174017"/>
              <a:ext cx="286832" cy="35451"/>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3655940" y="3214502"/>
              <a:ext cx="293571" cy="35451"/>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3955371" y="3214502"/>
              <a:ext cx="114744" cy="35451"/>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4078531" y="3214502"/>
              <a:ext cx="113066" cy="35451"/>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201691" y="3214502"/>
              <a:ext cx="110509" cy="35451"/>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4325677" y="3214502"/>
              <a:ext cx="108005" cy="35451"/>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4448838" y="32145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4571971" y="32145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4692601" y="3214502"/>
              <a:ext cx="108831" cy="35451"/>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4814057" y="3214502"/>
              <a:ext cx="110535" cy="35451"/>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4935539" y="3214502"/>
              <a:ext cx="112213" cy="35451"/>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5056142" y="3214502"/>
              <a:ext cx="114744" cy="35451"/>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5177624" y="3214502"/>
              <a:ext cx="310431" cy="35451"/>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3633167" y="3255839"/>
              <a:ext cx="123160" cy="35451"/>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3759684" y="3255839"/>
              <a:ext cx="120657" cy="35451"/>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3886200" y="3255839"/>
              <a:ext cx="118126" cy="35451"/>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4012743" y="3255839"/>
              <a:ext cx="186445" cy="35451"/>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4210960" y="32558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4944808" y="3255839"/>
              <a:ext cx="114744" cy="35451"/>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5068794" y="3255839"/>
              <a:ext cx="117274" cy="35451"/>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5192806" y="3255839"/>
              <a:ext cx="101240" cy="35451"/>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5405354" y="3255839"/>
              <a:ext cx="105475" cy="35451"/>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5299080" y="3255839"/>
              <a:ext cx="93649" cy="15209"/>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5308349" y="3276082"/>
              <a:ext cx="94501" cy="15209"/>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4178066" y="33089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3669418" y="19264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74;p14"/>
          <p:cNvSpPr txBox="1"/>
          <p:nvPr/>
        </p:nvSpPr>
        <p:spPr>
          <a:xfrm>
            <a:off x="6202512" y="4072037"/>
            <a:ext cx="3128314"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smtClean="0">
                <a:latin typeface="Fira Sans Medium"/>
                <a:ea typeface="Fira Sans Medium"/>
                <a:cs typeface="Fira Sans Medium"/>
                <a:sym typeface="Fira Sans Medium"/>
              </a:rPr>
              <a:t>Conclusion et perspectives </a:t>
            </a:r>
            <a:endParaRPr sz="1500" dirty="0">
              <a:latin typeface="Fira Sans Medium"/>
              <a:ea typeface="Fira Sans Medium"/>
              <a:cs typeface="Fira Sans Medium"/>
              <a:sym typeface="Fira Sans Medium"/>
            </a:endParaRPr>
          </a:p>
        </p:txBody>
      </p:sp>
      <p:sp>
        <p:nvSpPr>
          <p:cNvPr id="150" name="Google Shape;3900;p37"/>
          <p:cNvSpPr/>
          <p:nvPr/>
        </p:nvSpPr>
        <p:spPr>
          <a:xfrm>
            <a:off x="833562" y="1535484"/>
            <a:ext cx="330370" cy="298984"/>
          </a:xfrm>
          <a:custGeom>
            <a:avLst/>
            <a:gdLst/>
            <a:ahLst/>
            <a:cxnLst/>
            <a:rect l="l" t="t" r="r" b="b"/>
            <a:pathLst>
              <a:path w="10389" h="9402" extrusionOk="0">
                <a:moveTo>
                  <a:pt x="5201" y="1"/>
                </a:moveTo>
                <a:cubicBezTo>
                  <a:pt x="4037" y="1"/>
                  <a:pt x="2870" y="437"/>
                  <a:pt x="1964" y="1312"/>
                </a:cubicBezTo>
                <a:cubicBezTo>
                  <a:pt x="64" y="3086"/>
                  <a:pt x="1" y="6063"/>
                  <a:pt x="1806" y="7931"/>
                </a:cubicBezTo>
                <a:cubicBezTo>
                  <a:pt x="2719" y="8910"/>
                  <a:pt x="3951" y="9401"/>
                  <a:pt x="5187" y="9401"/>
                </a:cubicBezTo>
                <a:cubicBezTo>
                  <a:pt x="6351" y="9401"/>
                  <a:pt x="7518" y="8965"/>
                  <a:pt x="8425" y="8090"/>
                </a:cubicBezTo>
                <a:cubicBezTo>
                  <a:pt x="10325" y="6316"/>
                  <a:pt x="10388" y="3339"/>
                  <a:pt x="8583" y="1471"/>
                </a:cubicBezTo>
                <a:cubicBezTo>
                  <a:pt x="7670" y="492"/>
                  <a:pt x="6437" y="1"/>
                  <a:pt x="5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a:ea typeface="Fira Sans"/>
                <a:cs typeface="Fira Sans"/>
                <a:sym typeface="Fira Sans"/>
              </a:rPr>
              <a:t>1</a:t>
            </a:r>
            <a:endParaRPr sz="1600" dirty="0">
              <a:solidFill>
                <a:srgbClr val="FFFFFF"/>
              </a:solidFill>
              <a:latin typeface="Fira Sans"/>
              <a:ea typeface="Fira Sans"/>
              <a:cs typeface="Fira Sans"/>
              <a:sym typeface="Fira Sans"/>
            </a:endParaRPr>
          </a:p>
        </p:txBody>
      </p:sp>
      <p:sp>
        <p:nvSpPr>
          <p:cNvPr id="151" name="Google Shape;3900;p37"/>
          <p:cNvSpPr/>
          <p:nvPr/>
        </p:nvSpPr>
        <p:spPr>
          <a:xfrm>
            <a:off x="991154" y="3419917"/>
            <a:ext cx="330370" cy="298984"/>
          </a:xfrm>
          <a:custGeom>
            <a:avLst/>
            <a:gdLst/>
            <a:ahLst/>
            <a:cxnLst/>
            <a:rect l="l" t="t" r="r" b="b"/>
            <a:pathLst>
              <a:path w="10389" h="9402" extrusionOk="0">
                <a:moveTo>
                  <a:pt x="5201" y="1"/>
                </a:moveTo>
                <a:cubicBezTo>
                  <a:pt x="4037" y="1"/>
                  <a:pt x="2870" y="437"/>
                  <a:pt x="1964" y="1312"/>
                </a:cubicBezTo>
                <a:cubicBezTo>
                  <a:pt x="64" y="3086"/>
                  <a:pt x="1" y="6063"/>
                  <a:pt x="1806" y="7931"/>
                </a:cubicBezTo>
                <a:cubicBezTo>
                  <a:pt x="2719" y="8910"/>
                  <a:pt x="3951" y="9401"/>
                  <a:pt x="5187" y="9401"/>
                </a:cubicBezTo>
                <a:cubicBezTo>
                  <a:pt x="6351" y="9401"/>
                  <a:pt x="7518" y="8965"/>
                  <a:pt x="8425" y="8090"/>
                </a:cubicBezTo>
                <a:cubicBezTo>
                  <a:pt x="10325" y="6316"/>
                  <a:pt x="10388" y="3339"/>
                  <a:pt x="8583" y="1471"/>
                </a:cubicBezTo>
                <a:cubicBezTo>
                  <a:pt x="7670" y="492"/>
                  <a:pt x="6437" y="1"/>
                  <a:pt x="5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smtClean="0">
                <a:solidFill>
                  <a:srgbClr val="FFFFFF"/>
                </a:solidFill>
                <a:latin typeface="Fira Sans"/>
                <a:ea typeface="Fira Sans"/>
                <a:cs typeface="Fira Sans"/>
                <a:sym typeface="Fira Sans"/>
              </a:rPr>
              <a:t>5</a:t>
            </a:r>
            <a:endParaRPr sz="1600" dirty="0">
              <a:solidFill>
                <a:srgbClr val="FFFFFF"/>
              </a:solidFill>
              <a:latin typeface="Fira Sans"/>
              <a:ea typeface="Fira Sans"/>
              <a:cs typeface="Fira Sans"/>
              <a:sym typeface="Fira Sans"/>
            </a:endParaRPr>
          </a:p>
        </p:txBody>
      </p:sp>
      <p:sp>
        <p:nvSpPr>
          <p:cNvPr id="152" name="Google Shape;3900;p37"/>
          <p:cNvSpPr/>
          <p:nvPr/>
        </p:nvSpPr>
        <p:spPr>
          <a:xfrm>
            <a:off x="6431731" y="2678669"/>
            <a:ext cx="330370" cy="298984"/>
          </a:xfrm>
          <a:custGeom>
            <a:avLst/>
            <a:gdLst/>
            <a:ahLst/>
            <a:cxnLst/>
            <a:rect l="l" t="t" r="r" b="b"/>
            <a:pathLst>
              <a:path w="10389" h="9402" extrusionOk="0">
                <a:moveTo>
                  <a:pt x="5201" y="1"/>
                </a:moveTo>
                <a:cubicBezTo>
                  <a:pt x="4037" y="1"/>
                  <a:pt x="2870" y="437"/>
                  <a:pt x="1964" y="1312"/>
                </a:cubicBezTo>
                <a:cubicBezTo>
                  <a:pt x="64" y="3086"/>
                  <a:pt x="1" y="6063"/>
                  <a:pt x="1806" y="7931"/>
                </a:cubicBezTo>
                <a:cubicBezTo>
                  <a:pt x="2719" y="8910"/>
                  <a:pt x="3951" y="9401"/>
                  <a:pt x="5187" y="9401"/>
                </a:cubicBezTo>
                <a:cubicBezTo>
                  <a:pt x="6351" y="9401"/>
                  <a:pt x="7518" y="8965"/>
                  <a:pt x="8425" y="8090"/>
                </a:cubicBezTo>
                <a:cubicBezTo>
                  <a:pt x="10325" y="6316"/>
                  <a:pt x="10388" y="3339"/>
                  <a:pt x="8583" y="1471"/>
                </a:cubicBezTo>
                <a:cubicBezTo>
                  <a:pt x="7670" y="492"/>
                  <a:pt x="6437" y="1"/>
                  <a:pt x="5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600" dirty="0" smtClean="0">
                <a:solidFill>
                  <a:srgbClr val="FFFFFF"/>
                </a:solidFill>
                <a:latin typeface="Fira Sans"/>
                <a:ea typeface="Fira Sans"/>
                <a:cs typeface="Fira Sans"/>
                <a:sym typeface="Fira Sans"/>
              </a:rPr>
              <a:t>4</a:t>
            </a:r>
            <a:endParaRPr sz="1600" dirty="0">
              <a:solidFill>
                <a:srgbClr val="FFFFFF"/>
              </a:solidFill>
              <a:latin typeface="Fira Sans"/>
              <a:ea typeface="Fira Sans"/>
              <a:cs typeface="Fira Sans"/>
              <a:sym typeface="Fira Sans"/>
            </a:endParaRPr>
          </a:p>
        </p:txBody>
      </p:sp>
      <p:sp>
        <p:nvSpPr>
          <p:cNvPr id="153" name="Google Shape;3900;p37"/>
          <p:cNvSpPr/>
          <p:nvPr/>
        </p:nvSpPr>
        <p:spPr>
          <a:xfrm>
            <a:off x="772864" y="2619558"/>
            <a:ext cx="330370" cy="298984"/>
          </a:xfrm>
          <a:custGeom>
            <a:avLst/>
            <a:gdLst/>
            <a:ahLst/>
            <a:cxnLst/>
            <a:rect l="l" t="t" r="r" b="b"/>
            <a:pathLst>
              <a:path w="10389" h="9402" extrusionOk="0">
                <a:moveTo>
                  <a:pt x="5201" y="1"/>
                </a:moveTo>
                <a:cubicBezTo>
                  <a:pt x="4037" y="1"/>
                  <a:pt x="2870" y="437"/>
                  <a:pt x="1964" y="1312"/>
                </a:cubicBezTo>
                <a:cubicBezTo>
                  <a:pt x="64" y="3086"/>
                  <a:pt x="1" y="6063"/>
                  <a:pt x="1806" y="7931"/>
                </a:cubicBezTo>
                <a:cubicBezTo>
                  <a:pt x="2719" y="8910"/>
                  <a:pt x="3951" y="9401"/>
                  <a:pt x="5187" y="9401"/>
                </a:cubicBezTo>
                <a:cubicBezTo>
                  <a:pt x="6351" y="9401"/>
                  <a:pt x="7518" y="8965"/>
                  <a:pt x="8425" y="8090"/>
                </a:cubicBezTo>
                <a:cubicBezTo>
                  <a:pt x="10325" y="6316"/>
                  <a:pt x="10388" y="3339"/>
                  <a:pt x="8583" y="1471"/>
                </a:cubicBezTo>
                <a:cubicBezTo>
                  <a:pt x="7670" y="492"/>
                  <a:pt x="6437" y="1"/>
                  <a:pt x="5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smtClean="0">
                <a:solidFill>
                  <a:srgbClr val="FFFFFF"/>
                </a:solidFill>
                <a:latin typeface="Fira Sans"/>
                <a:ea typeface="Fira Sans"/>
                <a:cs typeface="Fira Sans"/>
                <a:sym typeface="Fira Sans"/>
              </a:rPr>
              <a:t>3</a:t>
            </a:r>
            <a:endParaRPr sz="1600" dirty="0">
              <a:solidFill>
                <a:srgbClr val="FFFFFF"/>
              </a:solidFill>
              <a:latin typeface="Fira Sans"/>
              <a:ea typeface="Fira Sans"/>
              <a:cs typeface="Fira Sans"/>
              <a:sym typeface="Fira Sans"/>
            </a:endParaRPr>
          </a:p>
        </p:txBody>
      </p:sp>
      <p:sp>
        <p:nvSpPr>
          <p:cNvPr id="154" name="Google Shape;3900;p37"/>
          <p:cNvSpPr/>
          <p:nvPr/>
        </p:nvSpPr>
        <p:spPr>
          <a:xfrm>
            <a:off x="6430302" y="1470904"/>
            <a:ext cx="330370" cy="298984"/>
          </a:xfrm>
          <a:custGeom>
            <a:avLst/>
            <a:gdLst/>
            <a:ahLst/>
            <a:cxnLst/>
            <a:rect l="l" t="t" r="r" b="b"/>
            <a:pathLst>
              <a:path w="10389" h="9402" extrusionOk="0">
                <a:moveTo>
                  <a:pt x="5201" y="1"/>
                </a:moveTo>
                <a:cubicBezTo>
                  <a:pt x="4037" y="1"/>
                  <a:pt x="2870" y="437"/>
                  <a:pt x="1964" y="1312"/>
                </a:cubicBezTo>
                <a:cubicBezTo>
                  <a:pt x="64" y="3086"/>
                  <a:pt x="1" y="6063"/>
                  <a:pt x="1806" y="7931"/>
                </a:cubicBezTo>
                <a:cubicBezTo>
                  <a:pt x="2719" y="8910"/>
                  <a:pt x="3951" y="9401"/>
                  <a:pt x="5187" y="9401"/>
                </a:cubicBezTo>
                <a:cubicBezTo>
                  <a:pt x="6351" y="9401"/>
                  <a:pt x="7518" y="8965"/>
                  <a:pt x="8425" y="8090"/>
                </a:cubicBezTo>
                <a:cubicBezTo>
                  <a:pt x="10325" y="6316"/>
                  <a:pt x="10388" y="3339"/>
                  <a:pt x="8583" y="1471"/>
                </a:cubicBezTo>
                <a:cubicBezTo>
                  <a:pt x="7670" y="492"/>
                  <a:pt x="6437" y="1"/>
                  <a:pt x="5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smtClean="0">
                <a:solidFill>
                  <a:srgbClr val="FFFFFF"/>
                </a:solidFill>
                <a:latin typeface="Fira Sans"/>
                <a:ea typeface="Fira Sans"/>
                <a:cs typeface="Fira Sans"/>
                <a:sym typeface="Fira Sans"/>
              </a:rPr>
              <a:t>2</a:t>
            </a:r>
            <a:endParaRPr sz="1600" dirty="0">
              <a:solidFill>
                <a:srgbClr val="FFFFFF"/>
              </a:solidFill>
              <a:latin typeface="Fira Sans"/>
              <a:ea typeface="Fira Sans"/>
              <a:cs typeface="Fira Sans"/>
              <a:sym typeface="Fira Sans"/>
            </a:endParaRPr>
          </a:p>
        </p:txBody>
      </p:sp>
      <p:sp>
        <p:nvSpPr>
          <p:cNvPr id="155" name="Google Shape;3900;p37"/>
          <p:cNvSpPr/>
          <p:nvPr/>
        </p:nvSpPr>
        <p:spPr>
          <a:xfrm>
            <a:off x="6394613" y="3375571"/>
            <a:ext cx="330370" cy="298984"/>
          </a:xfrm>
          <a:custGeom>
            <a:avLst/>
            <a:gdLst/>
            <a:ahLst/>
            <a:cxnLst/>
            <a:rect l="l" t="t" r="r" b="b"/>
            <a:pathLst>
              <a:path w="10389" h="9402" extrusionOk="0">
                <a:moveTo>
                  <a:pt x="5201" y="1"/>
                </a:moveTo>
                <a:cubicBezTo>
                  <a:pt x="4037" y="1"/>
                  <a:pt x="2870" y="437"/>
                  <a:pt x="1964" y="1312"/>
                </a:cubicBezTo>
                <a:cubicBezTo>
                  <a:pt x="64" y="3086"/>
                  <a:pt x="1" y="6063"/>
                  <a:pt x="1806" y="7931"/>
                </a:cubicBezTo>
                <a:cubicBezTo>
                  <a:pt x="2719" y="8910"/>
                  <a:pt x="3951" y="9401"/>
                  <a:pt x="5187" y="9401"/>
                </a:cubicBezTo>
                <a:cubicBezTo>
                  <a:pt x="6351" y="9401"/>
                  <a:pt x="7518" y="8965"/>
                  <a:pt x="8425" y="8090"/>
                </a:cubicBezTo>
                <a:cubicBezTo>
                  <a:pt x="10325" y="6316"/>
                  <a:pt x="10388" y="3339"/>
                  <a:pt x="8583" y="1471"/>
                </a:cubicBezTo>
                <a:cubicBezTo>
                  <a:pt x="7670" y="492"/>
                  <a:pt x="6437" y="1"/>
                  <a:pt x="5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smtClean="0">
                <a:solidFill>
                  <a:srgbClr val="FFFFFF"/>
                </a:solidFill>
                <a:latin typeface="Fira Sans"/>
                <a:ea typeface="Fira Sans"/>
                <a:cs typeface="Fira Sans"/>
                <a:sym typeface="Fira Sans"/>
              </a:rPr>
              <a:t>6</a:t>
            </a:r>
            <a:endParaRPr sz="1600" dirty="0">
              <a:solidFill>
                <a:srgbClr val="FFFFFF"/>
              </a:solidFill>
              <a:latin typeface="Fira Sans"/>
              <a:ea typeface="Fira Sans"/>
              <a:cs typeface="Fira Sans"/>
              <a:sym typeface="Fira Sans"/>
            </a:endParaRPr>
          </a:p>
        </p:txBody>
      </p:sp>
      <p:sp>
        <p:nvSpPr>
          <p:cNvPr id="156" name="Google Shape;3900;p37"/>
          <p:cNvSpPr/>
          <p:nvPr/>
        </p:nvSpPr>
        <p:spPr>
          <a:xfrm>
            <a:off x="1459721" y="4126946"/>
            <a:ext cx="330370" cy="298984"/>
          </a:xfrm>
          <a:custGeom>
            <a:avLst/>
            <a:gdLst/>
            <a:ahLst/>
            <a:cxnLst/>
            <a:rect l="l" t="t" r="r" b="b"/>
            <a:pathLst>
              <a:path w="10389" h="9402" extrusionOk="0">
                <a:moveTo>
                  <a:pt x="5201" y="1"/>
                </a:moveTo>
                <a:cubicBezTo>
                  <a:pt x="4037" y="1"/>
                  <a:pt x="2870" y="437"/>
                  <a:pt x="1964" y="1312"/>
                </a:cubicBezTo>
                <a:cubicBezTo>
                  <a:pt x="64" y="3086"/>
                  <a:pt x="1" y="6063"/>
                  <a:pt x="1806" y="7931"/>
                </a:cubicBezTo>
                <a:cubicBezTo>
                  <a:pt x="2719" y="8910"/>
                  <a:pt x="3951" y="9401"/>
                  <a:pt x="5187" y="9401"/>
                </a:cubicBezTo>
                <a:cubicBezTo>
                  <a:pt x="6351" y="9401"/>
                  <a:pt x="7518" y="8965"/>
                  <a:pt x="8425" y="8090"/>
                </a:cubicBezTo>
                <a:cubicBezTo>
                  <a:pt x="10325" y="6316"/>
                  <a:pt x="10388" y="3339"/>
                  <a:pt x="8583" y="1471"/>
                </a:cubicBezTo>
                <a:cubicBezTo>
                  <a:pt x="7670" y="492"/>
                  <a:pt x="6437" y="1"/>
                  <a:pt x="5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smtClean="0">
                <a:solidFill>
                  <a:srgbClr val="FFFFFF"/>
                </a:solidFill>
                <a:latin typeface="Fira Sans"/>
                <a:ea typeface="Fira Sans"/>
                <a:cs typeface="Fira Sans"/>
                <a:sym typeface="Fira Sans"/>
              </a:rPr>
              <a:t>7</a:t>
            </a:r>
            <a:endParaRPr sz="1600" dirty="0">
              <a:solidFill>
                <a:srgbClr val="FFFFFF"/>
              </a:solidFill>
              <a:latin typeface="Fira Sans"/>
              <a:ea typeface="Fira Sans"/>
              <a:cs typeface="Fira Sans"/>
              <a:sym typeface="Fira Sans"/>
            </a:endParaRPr>
          </a:p>
        </p:txBody>
      </p:sp>
      <p:pic>
        <p:nvPicPr>
          <p:cNvPr id="157" name="Picture 8"/>
          <p:cNvPicPr>
            <a:picLocks noChangeAspect="1"/>
          </p:cNvPicPr>
          <p:nvPr/>
        </p:nvPicPr>
        <p:blipFill>
          <a:blip r:embed="rId3"/>
          <a:srcRect/>
          <a:stretch>
            <a:fillRect/>
          </a:stretch>
        </p:blipFill>
        <p:spPr>
          <a:xfrm>
            <a:off x="4205971" y="2000182"/>
            <a:ext cx="807585" cy="807585"/>
          </a:xfrm>
          <a:prstGeom prst="rect">
            <a:avLst/>
          </a:prstGeom>
        </p:spPr>
      </p:pic>
      <p:sp>
        <p:nvSpPr>
          <p:cNvPr id="158" name="Google Shape;227;p14"/>
          <p:cNvSpPr/>
          <p:nvPr/>
        </p:nvSpPr>
        <p:spPr>
          <a:xfrm>
            <a:off x="5107201" y="4276438"/>
            <a:ext cx="716162" cy="27"/>
          </a:xfrm>
          <a:custGeom>
            <a:avLst/>
            <a:gdLst/>
            <a:ahLst/>
            <a:cxnLst/>
            <a:rect l="l" t="t" r="r" b="b"/>
            <a:pathLst>
              <a:path w="26888" h="1" fill="none" extrusionOk="0">
                <a:moveTo>
                  <a:pt x="26888"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27;p14"/>
          <p:cNvSpPr/>
          <p:nvPr/>
        </p:nvSpPr>
        <p:spPr>
          <a:xfrm>
            <a:off x="3317290" y="4269404"/>
            <a:ext cx="716162" cy="27"/>
          </a:xfrm>
          <a:custGeom>
            <a:avLst/>
            <a:gdLst/>
            <a:ahLst/>
            <a:cxnLst/>
            <a:rect l="l" t="t" r="r" b="b"/>
            <a:pathLst>
              <a:path w="26888" h="1" fill="none" extrusionOk="0">
                <a:moveTo>
                  <a:pt x="26888"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900;p37"/>
          <p:cNvSpPr/>
          <p:nvPr/>
        </p:nvSpPr>
        <p:spPr>
          <a:xfrm>
            <a:off x="5896531" y="4055948"/>
            <a:ext cx="330370" cy="298984"/>
          </a:xfrm>
          <a:custGeom>
            <a:avLst/>
            <a:gdLst/>
            <a:ahLst/>
            <a:cxnLst/>
            <a:rect l="l" t="t" r="r" b="b"/>
            <a:pathLst>
              <a:path w="10389" h="9402" extrusionOk="0">
                <a:moveTo>
                  <a:pt x="5201" y="1"/>
                </a:moveTo>
                <a:cubicBezTo>
                  <a:pt x="4037" y="1"/>
                  <a:pt x="2870" y="437"/>
                  <a:pt x="1964" y="1312"/>
                </a:cubicBezTo>
                <a:cubicBezTo>
                  <a:pt x="64" y="3086"/>
                  <a:pt x="1" y="6063"/>
                  <a:pt x="1806" y="7931"/>
                </a:cubicBezTo>
                <a:cubicBezTo>
                  <a:pt x="2719" y="8910"/>
                  <a:pt x="3951" y="9401"/>
                  <a:pt x="5187" y="9401"/>
                </a:cubicBezTo>
                <a:cubicBezTo>
                  <a:pt x="6351" y="9401"/>
                  <a:pt x="7518" y="8965"/>
                  <a:pt x="8425" y="8090"/>
                </a:cubicBezTo>
                <a:cubicBezTo>
                  <a:pt x="10325" y="6316"/>
                  <a:pt x="10388" y="3339"/>
                  <a:pt x="8583" y="1471"/>
                </a:cubicBezTo>
                <a:cubicBezTo>
                  <a:pt x="7670" y="492"/>
                  <a:pt x="6437" y="1"/>
                  <a:pt x="5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smtClean="0">
                <a:solidFill>
                  <a:srgbClr val="FFFFFF"/>
                </a:solidFill>
                <a:latin typeface="Fira Sans"/>
                <a:ea typeface="Fira Sans"/>
                <a:cs typeface="Fira Sans"/>
                <a:sym typeface="Fira Sans"/>
              </a:rPr>
              <a:t>8</a:t>
            </a:r>
            <a:endParaRPr sz="1600" dirty="0">
              <a:solidFill>
                <a:srgbClr val="FFFFFF"/>
              </a:solidFill>
              <a:latin typeface="Fira Sans"/>
              <a:ea typeface="Fira Sans"/>
              <a:cs typeface="Fira Sans"/>
              <a:sym typeface="Fira Sans"/>
            </a:endParaRPr>
          </a:p>
        </p:txBody>
      </p:sp>
      <p:sp>
        <p:nvSpPr>
          <p:cNvPr id="161" name="Google Shape;174;p14"/>
          <p:cNvSpPr txBox="1"/>
          <p:nvPr/>
        </p:nvSpPr>
        <p:spPr>
          <a:xfrm>
            <a:off x="6679237" y="3375513"/>
            <a:ext cx="3128314"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latin typeface="Fira Sans Medium"/>
                <a:ea typeface="Fira Sans Medium"/>
                <a:cs typeface="Fira Sans Medium"/>
                <a:sym typeface="Fira Sans Medium"/>
              </a:rPr>
              <a:t>Environnement</a:t>
            </a:r>
            <a:r>
              <a:rPr lang="en" dirty="0" smtClean="0">
                <a:sym typeface="Fira Sans Medium"/>
              </a:rPr>
              <a:t> </a:t>
            </a:r>
            <a:r>
              <a:rPr lang="en" sz="1500" dirty="0">
                <a:latin typeface="Fira Sans Medium"/>
                <a:ea typeface="Fira Sans Medium"/>
                <a:cs typeface="Fira Sans Medium"/>
                <a:sym typeface="Fira Sans Medium"/>
              </a:rPr>
              <a:t>technique</a:t>
            </a:r>
            <a:endParaRPr sz="1500" dirty="0">
              <a:latin typeface="Fira Sans Medium"/>
              <a:ea typeface="Fira Sans Medium"/>
              <a:cs typeface="Fira Sans Medium"/>
              <a:sym typeface="Fira Sans Medium"/>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59" name="Rectangle 58"/>
          <p:cNvSpPr/>
          <p:nvPr/>
        </p:nvSpPr>
        <p:spPr>
          <a:xfrm>
            <a:off x="-8818" y="-35783"/>
            <a:ext cx="9152817" cy="340584"/>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a:solidFill>
                  <a:srgbClr val="002060"/>
                </a:solidFill>
              </a:rPr>
              <a:t>Introduction</a:t>
            </a:r>
            <a:r>
              <a:rPr lang="fr-FR" sz="1050" dirty="0" smtClean="0">
                <a:solidFill>
                  <a:srgbClr val="002060"/>
                </a:solidFill>
              </a:rPr>
              <a:t>        Problématique        Solution proposée        Spécification des besoins        </a:t>
            </a:r>
            <a:r>
              <a:rPr lang="fr-FR" sz="1050" dirty="0">
                <a:solidFill>
                  <a:srgbClr val="002060"/>
                </a:solidFill>
              </a:rPr>
              <a:t>Conception</a:t>
            </a:r>
            <a:r>
              <a:rPr lang="fr-FR" sz="1050" dirty="0" smtClean="0">
                <a:solidFill>
                  <a:srgbClr val="002060"/>
                </a:solidFill>
              </a:rPr>
              <a:t>     </a:t>
            </a:r>
            <a:r>
              <a:rPr lang="fr-FR" sz="1050" dirty="0">
                <a:solidFill>
                  <a:schemeClr val="accent1">
                    <a:lumMod val="75000"/>
                  </a:schemeClr>
                </a:solidFill>
                <a:sym typeface="Fira Sans Medium"/>
              </a:rPr>
              <a:t>Environnement</a:t>
            </a:r>
            <a:r>
              <a:rPr lang="fr-FR" sz="1050" dirty="0" smtClean="0">
                <a:latin typeface="Fira Sans Medium"/>
                <a:ea typeface="Fira Sans Medium"/>
                <a:cs typeface="Fira Sans Medium"/>
                <a:sym typeface="Fira Sans Medium"/>
              </a:rPr>
              <a:t>        </a:t>
            </a:r>
            <a:r>
              <a:rPr lang="fr-FR" sz="1050" dirty="0" smtClean="0">
                <a:solidFill>
                  <a:srgbClr val="002060"/>
                </a:solidFill>
              </a:rPr>
              <a:t>Réalisation       Conclusion </a:t>
            </a:r>
            <a:endParaRPr lang="fr-FR" sz="1050" dirty="0">
              <a:solidFill>
                <a:srgbClr val="002060"/>
              </a:solidFill>
            </a:endParaRPr>
          </a:p>
        </p:txBody>
      </p:sp>
      <p:sp>
        <p:nvSpPr>
          <p:cNvPr id="60" name="Rectangle 59"/>
          <p:cNvSpPr/>
          <p:nvPr/>
        </p:nvSpPr>
        <p:spPr>
          <a:xfrm>
            <a:off x="-8818"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20/30</a:t>
            </a:r>
            <a:endParaRPr lang="fr-FR" sz="1050" dirty="0">
              <a:solidFill>
                <a:srgbClr val="002060"/>
              </a:solidFill>
            </a:endParaRPr>
          </a:p>
        </p:txBody>
      </p:sp>
      <p:pic>
        <p:nvPicPr>
          <p:cNvPr id="61" name="Picture 8"/>
          <p:cNvPicPr>
            <a:picLocks noChangeAspect="1"/>
          </p:cNvPicPr>
          <p:nvPr/>
        </p:nvPicPr>
        <p:blipFill>
          <a:blip r:embed="rId3"/>
          <a:srcRect/>
          <a:stretch>
            <a:fillRect/>
          </a:stretch>
        </p:blipFill>
        <p:spPr>
          <a:xfrm>
            <a:off x="99664" y="4802334"/>
            <a:ext cx="341166" cy="341166"/>
          </a:xfrm>
          <a:prstGeom prst="rect">
            <a:avLst/>
          </a:prstGeom>
        </p:spPr>
      </p:pic>
      <p:grpSp>
        <p:nvGrpSpPr>
          <p:cNvPr id="10" name="Group 9"/>
          <p:cNvGrpSpPr/>
          <p:nvPr/>
        </p:nvGrpSpPr>
        <p:grpSpPr>
          <a:xfrm>
            <a:off x="-8818" y="1669991"/>
            <a:ext cx="9144000" cy="2550228"/>
            <a:chOff x="-8818" y="1669991"/>
            <a:chExt cx="9144000" cy="2550228"/>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8" y="1669991"/>
              <a:ext cx="9144000" cy="2550228"/>
            </a:xfrm>
            <a:prstGeom prst="rect">
              <a:avLst/>
            </a:prstGeom>
          </p:spPr>
        </p:pic>
        <p:grpSp>
          <p:nvGrpSpPr>
            <p:cNvPr id="7" name="Group 6"/>
            <p:cNvGrpSpPr/>
            <p:nvPr/>
          </p:nvGrpSpPr>
          <p:grpSpPr>
            <a:xfrm>
              <a:off x="1369750" y="2544175"/>
              <a:ext cx="1004678" cy="801859"/>
              <a:chOff x="1360169" y="2175778"/>
              <a:chExt cx="1004678" cy="801859"/>
            </a:xfrm>
          </p:grpSpPr>
          <p:sp>
            <p:nvSpPr>
              <p:cNvPr id="4" name="Rounded Rectangle 3"/>
              <p:cNvSpPr/>
              <p:nvPr/>
            </p:nvSpPr>
            <p:spPr>
              <a:xfrm>
                <a:off x="1443413" y="2175778"/>
                <a:ext cx="921434" cy="8018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4814" y="2334957"/>
                <a:ext cx="451541" cy="451541"/>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0169" y="2301853"/>
                <a:ext cx="484645" cy="484645"/>
              </a:xfrm>
              <a:prstGeom prst="rect">
                <a:avLst/>
              </a:prstGeom>
            </p:spPr>
          </p:pic>
        </p:grpSp>
        <p:sp>
          <p:nvSpPr>
            <p:cNvPr id="8" name="Round Single Corner Rectangle 7"/>
            <p:cNvSpPr/>
            <p:nvPr/>
          </p:nvSpPr>
          <p:spPr>
            <a:xfrm>
              <a:off x="8332076" y="3823138"/>
              <a:ext cx="346841" cy="189186"/>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2" name="Google Shape;1701;p21"/>
          <p:cNvSpPr/>
          <p:nvPr/>
        </p:nvSpPr>
        <p:spPr>
          <a:xfrm>
            <a:off x="181304" y="337905"/>
            <a:ext cx="2877206" cy="1388419"/>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lvl="0" algn="ctr"/>
            <a:r>
              <a:rPr lang="fr-FR" sz="2400" spc="300" dirty="0" smtClean="0">
                <a:solidFill>
                  <a:srgbClr val="002060"/>
                </a:solidFill>
                <a:sym typeface="Fira Sans Medium"/>
              </a:rPr>
              <a:t>Environnement technique</a:t>
            </a:r>
            <a:endParaRPr sz="2400" spc="300" dirty="0">
              <a:solidFill>
                <a:srgbClr val="002060"/>
              </a:solidFill>
              <a:sym typeface="Fira Sans Medium"/>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81" name="Rectangle 80"/>
          <p:cNvSpPr/>
          <p:nvPr/>
        </p:nvSpPr>
        <p:spPr>
          <a:xfrm>
            <a:off x="-8818" y="-35783"/>
            <a:ext cx="9152817" cy="340584"/>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a:solidFill>
                  <a:srgbClr val="002060"/>
                </a:solidFill>
              </a:rPr>
              <a:t>Introduction</a:t>
            </a:r>
            <a:r>
              <a:rPr lang="fr-FR" sz="1050" dirty="0" smtClean="0">
                <a:solidFill>
                  <a:srgbClr val="002060"/>
                </a:solidFill>
              </a:rPr>
              <a:t>        Problématique        Solution proposée        Spécification des besoins        </a:t>
            </a:r>
            <a:r>
              <a:rPr lang="fr-FR" sz="1050" dirty="0">
                <a:solidFill>
                  <a:srgbClr val="002060"/>
                </a:solidFill>
              </a:rPr>
              <a:t>Conception</a:t>
            </a:r>
            <a:r>
              <a:rPr lang="fr-FR" sz="1050" dirty="0" smtClean="0">
                <a:solidFill>
                  <a:srgbClr val="002060"/>
                </a:solidFill>
              </a:rPr>
              <a:t>     </a:t>
            </a:r>
            <a:r>
              <a:rPr lang="fr-FR" sz="1050" dirty="0">
                <a:solidFill>
                  <a:schemeClr val="accent1">
                    <a:lumMod val="75000"/>
                  </a:schemeClr>
                </a:solidFill>
                <a:sym typeface="Fira Sans Medium"/>
              </a:rPr>
              <a:t>Environnement</a:t>
            </a:r>
            <a:r>
              <a:rPr lang="fr-FR" sz="1050" dirty="0" smtClean="0">
                <a:latin typeface="Fira Sans Medium"/>
                <a:ea typeface="Fira Sans Medium"/>
                <a:cs typeface="Fira Sans Medium"/>
                <a:sym typeface="Fira Sans Medium"/>
              </a:rPr>
              <a:t>        </a:t>
            </a:r>
            <a:r>
              <a:rPr lang="fr-FR" sz="1050" dirty="0" smtClean="0">
                <a:solidFill>
                  <a:srgbClr val="002060"/>
                </a:solidFill>
              </a:rPr>
              <a:t>Réalisation       Conclusion </a:t>
            </a:r>
            <a:endParaRPr lang="fr-FR" sz="1050" dirty="0">
              <a:solidFill>
                <a:srgbClr val="002060"/>
              </a:solidFill>
            </a:endParaRPr>
          </a:p>
        </p:txBody>
      </p:sp>
      <p:sp>
        <p:nvSpPr>
          <p:cNvPr id="82" name="Rectangle 81"/>
          <p:cNvSpPr/>
          <p:nvPr/>
        </p:nvSpPr>
        <p:spPr>
          <a:xfrm>
            <a:off x="-8818"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21/30</a:t>
            </a:r>
            <a:endParaRPr lang="fr-FR" sz="1050" dirty="0">
              <a:solidFill>
                <a:srgbClr val="002060"/>
              </a:solidFill>
            </a:endParaRPr>
          </a:p>
        </p:txBody>
      </p:sp>
      <p:pic>
        <p:nvPicPr>
          <p:cNvPr id="83" name="Picture 8"/>
          <p:cNvPicPr>
            <a:picLocks noChangeAspect="1"/>
          </p:cNvPicPr>
          <p:nvPr/>
        </p:nvPicPr>
        <p:blipFill>
          <a:blip r:embed="rId3"/>
          <a:srcRect/>
          <a:stretch>
            <a:fillRect/>
          </a:stretch>
        </p:blipFill>
        <p:spPr>
          <a:xfrm>
            <a:off x="99664" y="4802334"/>
            <a:ext cx="341166" cy="341166"/>
          </a:xfrm>
          <a:prstGeom prst="rect">
            <a:avLst/>
          </a:prstGeom>
        </p:spPr>
      </p:pic>
      <p:grpSp>
        <p:nvGrpSpPr>
          <p:cNvPr id="6" name="Group 5"/>
          <p:cNvGrpSpPr/>
          <p:nvPr/>
        </p:nvGrpSpPr>
        <p:grpSpPr>
          <a:xfrm>
            <a:off x="181304" y="1950170"/>
            <a:ext cx="8426669" cy="2128344"/>
            <a:chOff x="181304" y="1950170"/>
            <a:chExt cx="8426669" cy="212834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519" y="2187447"/>
              <a:ext cx="1653789" cy="165378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5151" y="2352504"/>
              <a:ext cx="2062952" cy="1201044"/>
            </a:xfrm>
            <a:prstGeom prst="rect">
              <a:avLst/>
            </a:prstGeom>
          </p:spPr>
        </p:pic>
        <p:pic>
          <p:nvPicPr>
            <p:cNvPr id="87" name="Picture 8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5946" y="2295845"/>
              <a:ext cx="2325412" cy="1314363"/>
            </a:xfrm>
            <a:prstGeom prst="rect">
              <a:avLst/>
            </a:prstGeom>
          </p:spPr>
        </p:pic>
        <p:sp>
          <p:nvSpPr>
            <p:cNvPr id="5" name="Rectangle 4"/>
            <p:cNvSpPr/>
            <p:nvPr/>
          </p:nvSpPr>
          <p:spPr>
            <a:xfrm>
              <a:off x="181304" y="1950170"/>
              <a:ext cx="8426669" cy="2128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9" name="Google Shape;1701;p21"/>
          <p:cNvSpPr/>
          <p:nvPr/>
        </p:nvSpPr>
        <p:spPr>
          <a:xfrm>
            <a:off x="181304" y="337905"/>
            <a:ext cx="2877206" cy="1388419"/>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lvl="0" algn="ctr"/>
            <a:r>
              <a:rPr lang="fr-FR" sz="2400" spc="300" dirty="0" err="1" smtClean="0">
                <a:solidFill>
                  <a:srgbClr val="002060"/>
                </a:solidFill>
                <a:sym typeface="Fira Sans Medium"/>
              </a:rPr>
              <a:t>Environnementcollaboratif</a:t>
            </a:r>
            <a:endParaRPr sz="2400" spc="300" dirty="0">
              <a:solidFill>
                <a:srgbClr val="002060"/>
              </a:solidFill>
              <a:sym typeface="Fira Sans Medium"/>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cxnSp>
        <p:nvCxnSpPr>
          <p:cNvPr id="5" name="Straight Connector 4"/>
          <p:cNvCxnSpPr/>
          <p:nvPr/>
        </p:nvCxnSpPr>
        <p:spPr>
          <a:xfrm flipH="1">
            <a:off x="4567590" y="2580233"/>
            <a:ext cx="457641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Rectangle 170"/>
          <p:cNvSpPr/>
          <p:nvPr/>
        </p:nvSpPr>
        <p:spPr>
          <a:xfrm>
            <a:off x="-8818" y="-14763"/>
            <a:ext cx="9152817" cy="567479"/>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2060"/>
                </a:solidFill>
              </a:rPr>
              <a:t>Ministère de l'Enseignement supérieur et de la Recherche </a:t>
            </a:r>
            <a:r>
              <a:rPr lang="fr-FR" sz="1050" dirty="0" smtClean="0">
                <a:solidFill>
                  <a:srgbClr val="002060"/>
                </a:solidFill>
              </a:rPr>
              <a:t>scientifique</a:t>
            </a:r>
          </a:p>
          <a:p>
            <a:pPr algn="ctr"/>
            <a:r>
              <a:rPr lang="fr-FR" sz="1050" dirty="0">
                <a:solidFill>
                  <a:srgbClr val="002060"/>
                </a:solidFill>
              </a:rPr>
              <a:t>Université de </a:t>
            </a:r>
            <a:r>
              <a:rPr lang="fr-FR" sz="1050" dirty="0" smtClean="0">
                <a:solidFill>
                  <a:srgbClr val="002060"/>
                </a:solidFill>
              </a:rPr>
              <a:t>Gabès</a:t>
            </a:r>
          </a:p>
          <a:p>
            <a:pPr algn="ctr"/>
            <a:r>
              <a:rPr lang="fr-FR" sz="1050" dirty="0">
                <a:solidFill>
                  <a:srgbClr val="002060"/>
                </a:solidFill>
              </a:rPr>
              <a:t>Institut Supérieur de Gestion de Gabès</a:t>
            </a:r>
            <a:endParaRPr lang="fr-FR" sz="1050" dirty="0">
              <a:solidFill>
                <a:srgbClr val="002060"/>
              </a:solidFill>
            </a:endParaRPr>
          </a:p>
        </p:txBody>
      </p:sp>
      <p:sp>
        <p:nvSpPr>
          <p:cNvPr id="172" name="Google Shape;164;p13"/>
          <p:cNvSpPr txBox="1"/>
          <p:nvPr/>
        </p:nvSpPr>
        <p:spPr>
          <a:xfrm>
            <a:off x="660353" y="1648903"/>
            <a:ext cx="7939144" cy="1576500"/>
          </a:xfrm>
          <a:prstGeom prst="rect">
            <a:avLst/>
          </a:prstGeom>
          <a:noFill/>
          <a:ln>
            <a:noFill/>
          </a:ln>
        </p:spPr>
        <p:txBody>
          <a:bodyPr spcFirstLastPara="1" wrap="square" lIns="91425" tIns="91425" rIns="91425" bIns="91425" anchor="t" anchorCtr="0">
            <a:noAutofit/>
          </a:bodyPr>
          <a:lstStyle/>
          <a:p>
            <a:pPr lvl="0" algn="ctr"/>
            <a:r>
              <a:rPr lang="fr-FR" sz="5400" spc="300" dirty="0" smtClean="0">
                <a:solidFill>
                  <a:srgbClr val="002060"/>
                </a:solidFill>
              </a:rPr>
              <a:t>Réalisation</a:t>
            </a:r>
            <a:endParaRPr sz="5000" spc="300" dirty="0">
              <a:solidFill>
                <a:srgbClr val="002060"/>
              </a:solidFill>
              <a:highlight>
                <a:srgbClr val="FFFFFF"/>
              </a:highlight>
              <a:latin typeface="Fira Sans Extra Condensed SemiBold"/>
              <a:ea typeface="Fira Sans Extra Condensed SemiBold"/>
              <a:cs typeface="Fira Sans Extra Condensed SemiBold"/>
              <a:sym typeface="Fira Sans Extra Condensed SemiBold"/>
            </a:endParaRPr>
          </a:p>
        </p:txBody>
      </p:sp>
      <p:sp>
        <p:nvSpPr>
          <p:cNvPr id="6" name="Rectangle 5"/>
          <p:cNvSpPr/>
          <p:nvPr/>
        </p:nvSpPr>
        <p:spPr>
          <a:xfrm>
            <a:off x="-10510"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Années universitaires : 2022/2023</a:t>
            </a:r>
            <a:endParaRPr lang="fr-FR" sz="1050" dirty="0">
              <a:solidFill>
                <a:srgbClr val="002060"/>
              </a:solidFill>
            </a:endParaRPr>
          </a:p>
        </p:txBody>
      </p:sp>
      <p:pic>
        <p:nvPicPr>
          <p:cNvPr id="7" name="Picture 8"/>
          <p:cNvPicPr>
            <a:picLocks noChangeAspect="1"/>
          </p:cNvPicPr>
          <p:nvPr/>
        </p:nvPicPr>
        <p:blipFill>
          <a:blip r:embed="rId3"/>
          <a:srcRect/>
          <a:stretch>
            <a:fillRect/>
          </a:stretch>
        </p:blipFill>
        <p:spPr>
          <a:xfrm>
            <a:off x="97972" y="4802334"/>
            <a:ext cx="341166" cy="341166"/>
          </a:xfrm>
          <a:prstGeom prst="rect">
            <a:avLst/>
          </a:prstGeom>
        </p:spPr>
      </p:pic>
    </p:spTree>
    <p:extLst>
      <p:ext uri="{BB962C8B-B14F-4D97-AF65-F5344CB8AC3E}">
        <p14:creationId xmlns:p14="http://schemas.microsoft.com/office/powerpoint/2010/main" val="13914321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81" name="Rectangle 80"/>
          <p:cNvSpPr/>
          <p:nvPr/>
        </p:nvSpPr>
        <p:spPr>
          <a:xfrm>
            <a:off x="-8818" y="-35783"/>
            <a:ext cx="9152817" cy="340584"/>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a:solidFill>
                  <a:srgbClr val="002060"/>
                </a:solidFill>
              </a:rPr>
              <a:t>Introduction</a:t>
            </a:r>
            <a:r>
              <a:rPr lang="fr-FR" sz="1050" dirty="0" smtClean="0">
                <a:solidFill>
                  <a:srgbClr val="002060"/>
                </a:solidFill>
              </a:rPr>
              <a:t>        Problématique        Solution proposée        Spécification des besoins        </a:t>
            </a:r>
            <a:r>
              <a:rPr lang="fr-FR" sz="1050" dirty="0">
                <a:solidFill>
                  <a:srgbClr val="002060"/>
                </a:solidFill>
              </a:rPr>
              <a:t>Conception</a:t>
            </a:r>
            <a:r>
              <a:rPr lang="fr-FR" sz="1050" dirty="0" smtClean="0">
                <a:solidFill>
                  <a:srgbClr val="002060"/>
                </a:solidFill>
              </a:rPr>
              <a:t>     </a:t>
            </a:r>
            <a:r>
              <a:rPr lang="fr-FR" sz="1050" dirty="0">
                <a:solidFill>
                  <a:srgbClr val="002060"/>
                </a:solidFill>
                <a:sym typeface="Fira Sans Medium"/>
              </a:rPr>
              <a:t>Environnement</a:t>
            </a:r>
            <a:r>
              <a:rPr lang="fr-FR" sz="1050" dirty="0" smtClean="0">
                <a:latin typeface="Fira Sans Medium"/>
                <a:ea typeface="Fira Sans Medium"/>
                <a:cs typeface="Fira Sans Medium"/>
                <a:sym typeface="Fira Sans Medium"/>
              </a:rPr>
              <a:t>        </a:t>
            </a:r>
            <a:r>
              <a:rPr lang="fr-FR" sz="1050" dirty="0" smtClean="0">
                <a:solidFill>
                  <a:schemeClr val="accent1">
                    <a:lumMod val="75000"/>
                  </a:schemeClr>
                </a:solidFill>
              </a:rPr>
              <a:t>Réalisation</a:t>
            </a:r>
            <a:r>
              <a:rPr lang="fr-FR" sz="1050" dirty="0" smtClean="0">
                <a:solidFill>
                  <a:srgbClr val="002060"/>
                </a:solidFill>
              </a:rPr>
              <a:t>       Conclusion </a:t>
            </a:r>
            <a:endParaRPr lang="fr-FR" sz="1050" dirty="0">
              <a:solidFill>
                <a:srgbClr val="002060"/>
              </a:solidFill>
            </a:endParaRPr>
          </a:p>
        </p:txBody>
      </p:sp>
      <p:sp>
        <p:nvSpPr>
          <p:cNvPr id="82" name="Rectangle 81"/>
          <p:cNvSpPr/>
          <p:nvPr/>
        </p:nvSpPr>
        <p:spPr>
          <a:xfrm>
            <a:off x="-8818"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23/30</a:t>
            </a:r>
            <a:endParaRPr lang="fr-FR" sz="1050" dirty="0">
              <a:solidFill>
                <a:srgbClr val="002060"/>
              </a:solidFill>
            </a:endParaRPr>
          </a:p>
        </p:txBody>
      </p:sp>
      <p:pic>
        <p:nvPicPr>
          <p:cNvPr id="83" name="Picture 8"/>
          <p:cNvPicPr>
            <a:picLocks noChangeAspect="1"/>
          </p:cNvPicPr>
          <p:nvPr/>
        </p:nvPicPr>
        <p:blipFill>
          <a:blip r:embed="rId3"/>
          <a:srcRect/>
          <a:stretch>
            <a:fillRect/>
          </a:stretch>
        </p:blipFill>
        <p:spPr>
          <a:xfrm>
            <a:off x="99664" y="4802334"/>
            <a:ext cx="341166" cy="341166"/>
          </a:xfrm>
          <a:prstGeom prst="rect">
            <a:avLst/>
          </a:prstGeom>
        </p:spPr>
      </p:pic>
      <p:sp>
        <p:nvSpPr>
          <p:cNvPr id="89" name="Google Shape;1701;p21"/>
          <p:cNvSpPr/>
          <p:nvPr/>
        </p:nvSpPr>
        <p:spPr>
          <a:xfrm>
            <a:off x="181304" y="337905"/>
            <a:ext cx="2877206" cy="1388419"/>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lvl="0" algn="ctr"/>
            <a:r>
              <a:rPr lang="fr-FR" sz="2400" spc="300" dirty="0" smtClean="0">
                <a:solidFill>
                  <a:srgbClr val="002060"/>
                </a:solidFill>
                <a:sym typeface="Fira Sans Medium"/>
              </a:rPr>
              <a:t>Sprints</a:t>
            </a:r>
            <a:endParaRPr sz="2400" spc="300" dirty="0">
              <a:solidFill>
                <a:srgbClr val="002060"/>
              </a:solidFill>
              <a:sym typeface="Fira Sans Medium"/>
            </a:endParaRPr>
          </a:p>
        </p:txBody>
      </p:sp>
      <p:grpSp>
        <p:nvGrpSpPr>
          <p:cNvPr id="159" name="Group 20"/>
          <p:cNvGrpSpPr/>
          <p:nvPr/>
        </p:nvGrpSpPr>
        <p:grpSpPr>
          <a:xfrm>
            <a:off x="7157202" y="1522889"/>
            <a:ext cx="1339372" cy="390558"/>
            <a:chOff x="0" y="0"/>
            <a:chExt cx="4421424" cy="1059504"/>
          </a:xfrm>
        </p:grpSpPr>
        <p:grpSp>
          <p:nvGrpSpPr>
            <p:cNvPr id="160" name="Group 21"/>
            <p:cNvGrpSpPr/>
            <p:nvPr/>
          </p:nvGrpSpPr>
          <p:grpSpPr>
            <a:xfrm>
              <a:off x="0" y="0"/>
              <a:ext cx="4421424" cy="1059504"/>
              <a:chOff x="0" y="0"/>
              <a:chExt cx="2823341" cy="676556"/>
            </a:xfrm>
          </p:grpSpPr>
          <p:sp>
            <p:nvSpPr>
              <p:cNvPr id="162" name="Freeform 22"/>
              <p:cNvSpPr/>
              <p:nvPr/>
            </p:nvSpPr>
            <p:spPr>
              <a:xfrm>
                <a:off x="0" y="0"/>
                <a:ext cx="2823341" cy="676556"/>
              </a:xfrm>
              <a:custGeom>
                <a:avLst/>
                <a:gdLst/>
                <a:ahLst/>
                <a:cxnLst/>
                <a:rect l="l" t="t" r="r" b="b"/>
                <a:pathLst>
                  <a:path w="2823341" h="676556">
                    <a:moveTo>
                      <a:pt x="2698881" y="676556"/>
                    </a:moveTo>
                    <a:lnTo>
                      <a:pt x="124460" y="676556"/>
                    </a:lnTo>
                    <a:cubicBezTo>
                      <a:pt x="55880" y="676556"/>
                      <a:pt x="0" y="620676"/>
                      <a:pt x="0" y="552096"/>
                    </a:cubicBezTo>
                    <a:lnTo>
                      <a:pt x="0" y="124460"/>
                    </a:lnTo>
                    <a:cubicBezTo>
                      <a:pt x="0" y="55880"/>
                      <a:pt x="55880" y="0"/>
                      <a:pt x="124460" y="0"/>
                    </a:cubicBezTo>
                    <a:lnTo>
                      <a:pt x="2698881" y="0"/>
                    </a:lnTo>
                    <a:cubicBezTo>
                      <a:pt x="2767461" y="0"/>
                      <a:pt x="2823341" y="55880"/>
                      <a:pt x="2823341" y="124460"/>
                    </a:cubicBezTo>
                    <a:lnTo>
                      <a:pt x="2823341" y="552096"/>
                    </a:lnTo>
                    <a:cubicBezTo>
                      <a:pt x="2823341" y="620676"/>
                      <a:pt x="2767461" y="676556"/>
                      <a:pt x="2698881" y="676556"/>
                    </a:cubicBezTo>
                    <a:close/>
                  </a:path>
                </a:pathLst>
              </a:custGeom>
              <a:solidFill>
                <a:srgbClr val="001C84"/>
              </a:solidFill>
            </p:spPr>
          </p:sp>
        </p:grpSp>
        <p:sp>
          <p:nvSpPr>
            <p:cNvPr id="161" name="TextBox 23"/>
            <p:cNvSpPr txBox="1"/>
            <p:nvPr/>
          </p:nvSpPr>
          <p:spPr>
            <a:xfrm>
              <a:off x="303083" y="365760"/>
              <a:ext cx="3815257" cy="413709"/>
            </a:xfrm>
            <a:prstGeom prst="rect">
              <a:avLst/>
            </a:prstGeom>
          </p:spPr>
          <p:txBody>
            <a:bodyPr lIns="0" tIns="0" rIns="0" bIns="0" rtlCol="0" anchor="t">
              <a:spAutoFit/>
            </a:bodyPr>
            <a:lstStyle/>
            <a:p>
              <a:pPr algn="ctr">
                <a:lnSpc>
                  <a:spcPts val="2000"/>
                </a:lnSpc>
                <a:spcBef>
                  <a:spcPct val="0"/>
                </a:spcBef>
              </a:pPr>
              <a:r>
                <a:rPr lang="en-US" sz="2500" dirty="0">
                  <a:solidFill>
                    <a:srgbClr val="FFFFFF"/>
                  </a:solidFill>
                  <a:latin typeface="DM Sans Bold"/>
                </a:rPr>
                <a:t>Sprint 3</a:t>
              </a:r>
            </a:p>
          </p:txBody>
        </p:sp>
      </p:grpSp>
      <p:grpSp>
        <p:nvGrpSpPr>
          <p:cNvPr id="163" name="Group 2"/>
          <p:cNvGrpSpPr/>
          <p:nvPr/>
        </p:nvGrpSpPr>
        <p:grpSpPr>
          <a:xfrm>
            <a:off x="772538" y="2029499"/>
            <a:ext cx="1714880" cy="2646970"/>
            <a:chOff x="0" y="0"/>
            <a:chExt cx="2823341" cy="6805328"/>
          </a:xfrm>
        </p:grpSpPr>
        <p:sp>
          <p:nvSpPr>
            <p:cNvPr id="164" name="Freeform 3"/>
            <p:cNvSpPr/>
            <p:nvPr/>
          </p:nvSpPr>
          <p:spPr>
            <a:xfrm>
              <a:off x="0" y="0"/>
              <a:ext cx="2823341" cy="6805328"/>
            </a:xfrm>
            <a:custGeom>
              <a:avLst/>
              <a:gdLst/>
              <a:ahLst/>
              <a:cxnLst/>
              <a:rect l="l" t="t" r="r" b="b"/>
              <a:pathLst>
                <a:path w="2823341" h="6805328">
                  <a:moveTo>
                    <a:pt x="2698881" y="6805328"/>
                  </a:moveTo>
                  <a:lnTo>
                    <a:pt x="124460" y="6805328"/>
                  </a:lnTo>
                  <a:cubicBezTo>
                    <a:pt x="55880" y="6805328"/>
                    <a:pt x="0" y="6749448"/>
                    <a:pt x="0" y="6680867"/>
                  </a:cubicBezTo>
                  <a:lnTo>
                    <a:pt x="0" y="124460"/>
                  </a:lnTo>
                  <a:cubicBezTo>
                    <a:pt x="0" y="55880"/>
                    <a:pt x="55880" y="0"/>
                    <a:pt x="124460" y="0"/>
                  </a:cubicBezTo>
                  <a:lnTo>
                    <a:pt x="2698881" y="0"/>
                  </a:lnTo>
                  <a:cubicBezTo>
                    <a:pt x="2767461" y="0"/>
                    <a:pt x="2823341" y="55880"/>
                    <a:pt x="2823341" y="124460"/>
                  </a:cubicBezTo>
                  <a:lnTo>
                    <a:pt x="2823341" y="6680868"/>
                  </a:lnTo>
                  <a:cubicBezTo>
                    <a:pt x="2823341" y="6749448"/>
                    <a:pt x="2767461" y="6805328"/>
                    <a:pt x="2698881" y="6805328"/>
                  </a:cubicBezTo>
                  <a:close/>
                </a:path>
              </a:pathLst>
            </a:custGeom>
            <a:solidFill>
              <a:srgbClr val="FFF9DA"/>
            </a:solidFill>
          </p:spPr>
        </p:sp>
      </p:grpSp>
      <p:grpSp>
        <p:nvGrpSpPr>
          <p:cNvPr id="165" name="Group 38"/>
          <p:cNvGrpSpPr/>
          <p:nvPr/>
        </p:nvGrpSpPr>
        <p:grpSpPr>
          <a:xfrm>
            <a:off x="1042033" y="2098526"/>
            <a:ext cx="1195099" cy="754088"/>
            <a:chOff x="0" y="0"/>
            <a:chExt cx="1159139" cy="911337"/>
          </a:xfrm>
        </p:grpSpPr>
        <p:sp>
          <p:nvSpPr>
            <p:cNvPr id="166" name="Freeform 39"/>
            <p:cNvSpPr/>
            <p:nvPr/>
          </p:nvSpPr>
          <p:spPr>
            <a:xfrm>
              <a:off x="0" y="0"/>
              <a:ext cx="1159139" cy="911337"/>
            </a:xfrm>
            <a:custGeom>
              <a:avLst/>
              <a:gdLst/>
              <a:ahLst/>
              <a:cxnLst/>
              <a:rect l="l" t="t" r="r" b="b"/>
              <a:pathLst>
                <a:path w="1159139" h="911337">
                  <a:moveTo>
                    <a:pt x="0" y="0"/>
                  </a:moveTo>
                  <a:lnTo>
                    <a:pt x="1159139" y="0"/>
                  </a:lnTo>
                  <a:lnTo>
                    <a:pt x="1159139" y="911337"/>
                  </a:lnTo>
                  <a:lnTo>
                    <a:pt x="0" y="911337"/>
                  </a:lnTo>
                  <a:close/>
                </a:path>
              </a:pathLst>
            </a:custGeom>
            <a:solidFill>
              <a:srgbClr val="FFDC5D"/>
            </a:solidFill>
          </p:spPr>
        </p:sp>
        <p:sp>
          <p:nvSpPr>
            <p:cNvPr id="167" name="TextBox 40"/>
            <p:cNvSpPr txBox="1"/>
            <p:nvPr/>
          </p:nvSpPr>
          <p:spPr>
            <a:xfrm>
              <a:off x="0" y="-9525"/>
              <a:ext cx="812800" cy="822325"/>
            </a:xfrm>
            <a:prstGeom prst="rect">
              <a:avLst/>
            </a:prstGeom>
          </p:spPr>
          <p:txBody>
            <a:bodyPr lIns="50800" tIns="50800" rIns="50800" bIns="50800" rtlCol="0" anchor="ctr"/>
            <a:lstStyle/>
            <a:p>
              <a:pPr algn="ctr">
                <a:lnSpc>
                  <a:spcPts val="1399"/>
                </a:lnSpc>
              </a:pPr>
              <a:r>
                <a:rPr lang="en-US" sz="999" spc="-9">
                  <a:solidFill>
                    <a:srgbClr val="000000"/>
                  </a:solidFill>
                  <a:latin typeface="DM Sans"/>
                </a:rPr>
                <a:t>Your awesome</a:t>
              </a:r>
            </a:p>
            <a:p>
              <a:pPr algn="ctr">
                <a:lnSpc>
                  <a:spcPts val="1399"/>
                </a:lnSpc>
              </a:pPr>
              <a:r>
                <a:rPr lang="en-US" sz="999" spc="-9">
                  <a:solidFill>
                    <a:srgbClr val="000000"/>
                  </a:solidFill>
                  <a:latin typeface="DM Sans"/>
                </a:rPr>
                <a:t>idea goes here.</a:t>
              </a:r>
            </a:p>
          </p:txBody>
        </p:sp>
      </p:grpSp>
      <p:grpSp>
        <p:nvGrpSpPr>
          <p:cNvPr id="168" name="Group 38"/>
          <p:cNvGrpSpPr/>
          <p:nvPr/>
        </p:nvGrpSpPr>
        <p:grpSpPr>
          <a:xfrm>
            <a:off x="1032428" y="2982460"/>
            <a:ext cx="1195099" cy="754088"/>
            <a:chOff x="0" y="0"/>
            <a:chExt cx="1159139" cy="911337"/>
          </a:xfrm>
        </p:grpSpPr>
        <p:sp>
          <p:nvSpPr>
            <p:cNvPr id="169" name="Freeform 39"/>
            <p:cNvSpPr/>
            <p:nvPr/>
          </p:nvSpPr>
          <p:spPr>
            <a:xfrm>
              <a:off x="0" y="0"/>
              <a:ext cx="1159139" cy="911337"/>
            </a:xfrm>
            <a:custGeom>
              <a:avLst/>
              <a:gdLst/>
              <a:ahLst/>
              <a:cxnLst/>
              <a:rect l="l" t="t" r="r" b="b"/>
              <a:pathLst>
                <a:path w="1159139" h="911337">
                  <a:moveTo>
                    <a:pt x="0" y="0"/>
                  </a:moveTo>
                  <a:lnTo>
                    <a:pt x="1159139" y="0"/>
                  </a:lnTo>
                  <a:lnTo>
                    <a:pt x="1159139" y="911337"/>
                  </a:lnTo>
                  <a:lnTo>
                    <a:pt x="0" y="911337"/>
                  </a:lnTo>
                  <a:close/>
                </a:path>
              </a:pathLst>
            </a:custGeom>
            <a:solidFill>
              <a:srgbClr val="FFDC5D"/>
            </a:solidFill>
          </p:spPr>
        </p:sp>
        <p:sp>
          <p:nvSpPr>
            <p:cNvPr id="170" name="TextBox 40"/>
            <p:cNvSpPr txBox="1"/>
            <p:nvPr/>
          </p:nvSpPr>
          <p:spPr>
            <a:xfrm>
              <a:off x="0" y="-9525"/>
              <a:ext cx="812800" cy="822325"/>
            </a:xfrm>
            <a:prstGeom prst="rect">
              <a:avLst/>
            </a:prstGeom>
          </p:spPr>
          <p:txBody>
            <a:bodyPr lIns="50800" tIns="50800" rIns="50800" bIns="50800" rtlCol="0" anchor="ctr"/>
            <a:lstStyle/>
            <a:p>
              <a:pPr algn="ctr">
                <a:lnSpc>
                  <a:spcPts val="1399"/>
                </a:lnSpc>
              </a:pPr>
              <a:r>
                <a:rPr lang="en-US" sz="999" spc="-9">
                  <a:solidFill>
                    <a:srgbClr val="000000"/>
                  </a:solidFill>
                  <a:latin typeface="DM Sans"/>
                </a:rPr>
                <a:t>Your awesome</a:t>
              </a:r>
            </a:p>
            <a:p>
              <a:pPr algn="ctr">
                <a:lnSpc>
                  <a:spcPts val="1399"/>
                </a:lnSpc>
              </a:pPr>
              <a:r>
                <a:rPr lang="en-US" sz="999" spc="-9">
                  <a:solidFill>
                    <a:srgbClr val="000000"/>
                  </a:solidFill>
                  <a:latin typeface="DM Sans"/>
                </a:rPr>
                <a:t>idea goes here.</a:t>
              </a:r>
            </a:p>
          </p:txBody>
        </p:sp>
      </p:grpSp>
      <p:grpSp>
        <p:nvGrpSpPr>
          <p:cNvPr id="171" name="Group 38"/>
          <p:cNvGrpSpPr/>
          <p:nvPr/>
        </p:nvGrpSpPr>
        <p:grpSpPr>
          <a:xfrm>
            <a:off x="1012627" y="3866394"/>
            <a:ext cx="1195099" cy="754088"/>
            <a:chOff x="0" y="0"/>
            <a:chExt cx="1159139" cy="911337"/>
          </a:xfrm>
        </p:grpSpPr>
        <p:sp>
          <p:nvSpPr>
            <p:cNvPr id="172" name="Freeform 39"/>
            <p:cNvSpPr/>
            <p:nvPr/>
          </p:nvSpPr>
          <p:spPr>
            <a:xfrm>
              <a:off x="0" y="0"/>
              <a:ext cx="1159139" cy="911337"/>
            </a:xfrm>
            <a:custGeom>
              <a:avLst/>
              <a:gdLst/>
              <a:ahLst/>
              <a:cxnLst/>
              <a:rect l="l" t="t" r="r" b="b"/>
              <a:pathLst>
                <a:path w="1159139" h="911337">
                  <a:moveTo>
                    <a:pt x="0" y="0"/>
                  </a:moveTo>
                  <a:lnTo>
                    <a:pt x="1159139" y="0"/>
                  </a:lnTo>
                  <a:lnTo>
                    <a:pt x="1159139" y="911337"/>
                  </a:lnTo>
                  <a:lnTo>
                    <a:pt x="0" y="911337"/>
                  </a:lnTo>
                  <a:close/>
                </a:path>
              </a:pathLst>
            </a:custGeom>
            <a:solidFill>
              <a:srgbClr val="FFDC5D"/>
            </a:solidFill>
          </p:spPr>
        </p:sp>
        <p:sp>
          <p:nvSpPr>
            <p:cNvPr id="173" name="TextBox 40"/>
            <p:cNvSpPr txBox="1"/>
            <p:nvPr/>
          </p:nvSpPr>
          <p:spPr>
            <a:xfrm>
              <a:off x="0" y="-9525"/>
              <a:ext cx="812800" cy="822325"/>
            </a:xfrm>
            <a:prstGeom prst="rect">
              <a:avLst/>
            </a:prstGeom>
          </p:spPr>
          <p:txBody>
            <a:bodyPr lIns="50800" tIns="50800" rIns="50800" bIns="50800" rtlCol="0" anchor="ctr"/>
            <a:lstStyle/>
            <a:p>
              <a:pPr algn="ctr">
                <a:lnSpc>
                  <a:spcPts val="1399"/>
                </a:lnSpc>
              </a:pPr>
              <a:r>
                <a:rPr lang="en-US" sz="999" spc="-9">
                  <a:solidFill>
                    <a:srgbClr val="000000"/>
                  </a:solidFill>
                  <a:latin typeface="DM Sans"/>
                </a:rPr>
                <a:t>Your awesome</a:t>
              </a:r>
            </a:p>
            <a:p>
              <a:pPr algn="ctr">
                <a:lnSpc>
                  <a:spcPts val="1399"/>
                </a:lnSpc>
              </a:pPr>
              <a:r>
                <a:rPr lang="en-US" sz="999" spc="-9">
                  <a:solidFill>
                    <a:srgbClr val="000000"/>
                  </a:solidFill>
                  <a:latin typeface="DM Sans"/>
                </a:rPr>
                <a:t>idea goes here.</a:t>
              </a:r>
            </a:p>
          </p:txBody>
        </p:sp>
      </p:grpSp>
      <p:grpSp>
        <p:nvGrpSpPr>
          <p:cNvPr id="174" name="Group 2"/>
          <p:cNvGrpSpPr/>
          <p:nvPr/>
        </p:nvGrpSpPr>
        <p:grpSpPr>
          <a:xfrm>
            <a:off x="3710150" y="1979718"/>
            <a:ext cx="1714880" cy="2646970"/>
            <a:chOff x="0" y="0"/>
            <a:chExt cx="2823341" cy="6805328"/>
          </a:xfrm>
        </p:grpSpPr>
        <p:sp>
          <p:nvSpPr>
            <p:cNvPr id="175" name="Freeform 3"/>
            <p:cNvSpPr/>
            <p:nvPr/>
          </p:nvSpPr>
          <p:spPr>
            <a:xfrm>
              <a:off x="0" y="0"/>
              <a:ext cx="2823341" cy="6805328"/>
            </a:xfrm>
            <a:custGeom>
              <a:avLst/>
              <a:gdLst/>
              <a:ahLst/>
              <a:cxnLst/>
              <a:rect l="l" t="t" r="r" b="b"/>
              <a:pathLst>
                <a:path w="2823341" h="6805328">
                  <a:moveTo>
                    <a:pt x="2698881" y="6805328"/>
                  </a:moveTo>
                  <a:lnTo>
                    <a:pt x="124460" y="6805328"/>
                  </a:lnTo>
                  <a:cubicBezTo>
                    <a:pt x="55880" y="6805328"/>
                    <a:pt x="0" y="6749448"/>
                    <a:pt x="0" y="6680867"/>
                  </a:cubicBezTo>
                  <a:lnTo>
                    <a:pt x="0" y="124460"/>
                  </a:lnTo>
                  <a:cubicBezTo>
                    <a:pt x="0" y="55880"/>
                    <a:pt x="55880" y="0"/>
                    <a:pt x="124460" y="0"/>
                  </a:cubicBezTo>
                  <a:lnTo>
                    <a:pt x="2698881" y="0"/>
                  </a:lnTo>
                  <a:cubicBezTo>
                    <a:pt x="2767461" y="0"/>
                    <a:pt x="2823341" y="55880"/>
                    <a:pt x="2823341" y="124460"/>
                  </a:cubicBezTo>
                  <a:lnTo>
                    <a:pt x="2823341" y="6680868"/>
                  </a:lnTo>
                  <a:cubicBezTo>
                    <a:pt x="2823341" y="6749448"/>
                    <a:pt x="2767461" y="6805328"/>
                    <a:pt x="2698881" y="6805328"/>
                  </a:cubicBezTo>
                  <a:close/>
                </a:path>
              </a:pathLst>
            </a:custGeom>
            <a:solidFill>
              <a:srgbClr val="FFEFF1"/>
            </a:solidFill>
            <a:ln>
              <a:solidFill>
                <a:srgbClr val="FFEFF1"/>
              </a:solidFill>
            </a:ln>
          </p:spPr>
        </p:sp>
      </p:grpSp>
      <p:grpSp>
        <p:nvGrpSpPr>
          <p:cNvPr id="176" name="Group 38"/>
          <p:cNvGrpSpPr/>
          <p:nvPr/>
        </p:nvGrpSpPr>
        <p:grpSpPr>
          <a:xfrm>
            <a:off x="3977634" y="2049358"/>
            <a:ext cx="1195099" cy="754088"/>
            <a:chOff x="0" y="0"/>
            <a:chExt cx="1159139" cy="911337"/>
          </a:xfrm>
          <a:solidFill>
            <a:srgbClr val="FFC5CD"/>
          </a:solidFill>
        </p:grpSpPr>
        <p:sp>
          <p:nvSpPr>
            <p:cNvPr id="177" name="Freeform 39"/>
            <p:cNvSpPr/>
            <p:nvPr/>
          </p:nvSpPr>
          <p:spPr>
            <a:xfrm>
              <a:off x="0" y="0"/>
              <a:ext cx="1159139" cy="911337"/>
            </a:xfrm>
            <a:custGeom>
              <a:avLst/>
              <a:gdLst/>
              <a:ahLst/>
              <a:cxnLst/>
              <a:rect l="l" t="t" r="r" b="b"/>
              <a:pathLst>
                <a:path w="1159139" h="911337">
                  <a:moveTo>
                    <a:pt x="0" y="0"/>
                  </a:moveTo>
                  <a:lnTo>
                    <a:pt x="1159139" y="0"/>
                  </a:lnTo>
                  <a:lnTo>
                    <a:pt x="1159139" y="911337"/>
                  </a:lnTo>
                  <a:lnTo>
                    <a:pt x="0" y="911337"/>
                  </a:lnTo>
                  <a:close/>
                </a:path>
              </a:pathLst>
            </a:custGeom>
            <a:grpFill/>
          </p:spPr>
        </p:sp>
        <p:sp>
          <p:nvSpPr>
            <p:cNvPr id="178" name="TextBox 40"/>
            <p:cNvSpPr txBox="1"/>
            <p:nvPr/>
          </p:nvSpPr>
          <p:spPr>
            <a:xfrm>
              <a:off x="0" y="-9525"/>
              <a:ext cx="812800" cy="822325"/>
            </a:xfrm>
            <a:prstGeom prst="rect">
              <a:avLst/>
            </a:prstGeom>
            <a:grpFill/>
          </p:spPr>
          <p:txBody>
            <a:bodyPr lIns="50800" tIns="50800" rIns="50800" bIns="50800" rtlCol="0" anchor="ctr"/>
            <a:lstStyle/>
            <a:p>
              <a:pPr algn="ctr">
                <a:lnSpc>
                  <a:spcPts val="1399"/>
                </a:lnSpc>
              </a:pPr>
              <a:r>
                <a:rPr lang="en-US" sz="999" spc="-9">
                  <a:solidFill>
                    <a:srgbClr val="000000"/>
                  </a:solidFill>
                  <a:latin typeface="DM Sans"/>
                </a:rPr>
                <a:t>Your awesome</a:t>
              </a:r>
            </a:p>
            <a:p>
              <a:pPr algn="ctr">
                <a:lnSpc>
                  <a:spcPts val="1399"/>
                </a:lnSpc>
              </a:pPr>
              <a:r>
                <a:rPr lang="en-US" sz="999" spc="-9">
                  <a:solidFill>
                    <a:srgbClr val="000000"/>
                  </a:solidFill>
                  <a:latin typeface="DM Sans"/>
                </a:rPr>
                <a:t>idea goes here.</a:t>
              </a:r>
            </a:p>
          </p:txBody>
        </p:sp>
      </p:grpSp>
      <p:grpSp>
        <p:nvGrpSpPr>
          <p:cNvPr id="179" name="Group 38"/>
          <p:cNvGrpSpPr/>
          <p:nvPr/>
        </p:nvGrpSpPr>
        <p:grpSpPr>
          <a:xfrm>
            <a:off x="3977634" y="2903758"/>
            <a:ext cx="1195099" cy="754088"/>
            <a:chOff x="0" y="0"/>
            <a:chExt cx="1159139" cy="911337"/>
          </a:xfrm>
          <a:solidFill>
            <a:srgbClr val="FFC5CD"/>
          </a:solidFill>
        </p:grpSpPr>
        <p:sp>
          <p:nvSpPr>
            <p:cNvPr id="180" name="Freeform 39"/>
            <p:cNvSpPr/>
            <p:nvPr/>
          </p:nvSpPr>
          <p:spPr>
            <a:xfrm>
              <a:off x="0" y="0"/>
              <a:ext cx="1159139" cy="911337"/>
            </a:xfrm>
            <a:custGeom>
              <a:avLst/>
              <a:gdLst/>
              <a:ahLst/>
              <a:cxnLst/>
              <a:rect l="l" t="t" r="r" b="b"/>
              <a:pathLst>
                <a:path w="1159139" h="911337">
                  <a:moveTo>
                    <a:pt x="0" y="0"/>
                  </a:moveTo>
                  <a:lnTo>
                    <a:pt x="1159139" y="0"/>
                  </a:lnTo>
                  <a:lnTo>
                    <a:pt x="1159139" y="911337"/>
                  </a:lnTo>
                  <a:lnTo>
                    <a:pt x="0" y="911337"/>
                  </a:lnTo>
                  <a:close/>
                </a:path>
              </a:pathLst>
            </a:custGeom>
            <a:grpFill/>
          </p:spPr>
        </p:sp>
        <p:sp>
          <p:nvSpPr>
            <p:cNvPr id="181" name="TextBox 40"/>
            <p:cNvSpPr txBox="1"/>
            <p:nvPr/>
          </p:nvSpPr>
          <p:spPr>
            <a:xfrm>
              <a:off x="0" y="-9525"/>
              <a:ext cx="812800" cy="822325"/>
            </a:xfrm>
            <a:prstGeom prst="rect">
              <a:avLst/>
            </a:prstGeom>
            <a:grpFill/>
          </p:spPr>
          <p:txBody>
            <a:bodyPr lIns="50800" tIns="50800" rIns="50800" bIns="50800" rtlCol="0" anchor="ctr"/>
            <a:lstStyle/>
            <a:p>
              <a:pPr algn="ctr">
                <a:lnSpc>
                  <a:spcPts val="1399"/>
                </a:lnSpc>
              </a:pPr>
              <a:r>
                <a:rPr lang="en-US" sz="999" spc="-9">
                  <a:solidFill>
                    <a:srgbClr val="000000"/>
                  </a:solidFill>
                  <a:latin typeface="DM Sans"/>
                </a:rPr>
                <a:t>Your awesome</a:t>
              </a:r>
            </a:p>
            <a:p>
              <a:pPr algn="ctr">
                <a:lnSpc>
                  <a:spcPts val="1399"/>
                </a:lnSpc>
              </a:pPr>
              <a:r>
                <a:rPr lang="en-US" sz="999" spc="-9">
                  <a:solidFill>
                    <a:srgbClr val="000000"/>
                  </a:solidFill>
                  <a:latin typeface="DM Sans"/>
                </a:rPr>
                <a:t>idea goes here.</a:t>
              </a:r>
            </a:p>
          </p:txBody>
        </p:sp>
      </p:grpSp>
      <p:grpSp>
        <p:nvGrpSpPr>
          <p:cNvPr id="182" name="Group 38"/>
          <p:cNvGrpSpPr/>
          <p:nvPr/>
        </p:nvGrpSpPr>
        <p:grpSpPr>
          <a:xfrm>
            <a:off x="3987801" y="3761926"/>
            <a:ext cx="1195099" cy="754088"/>
            <a:chOff x="0" y="0"/>
            <a:chExt cx="1159139" cy="911337"/>
          </a:xfrm>
          <a:solidFill>
            <a:srgbClr val="FFC5CD"/>
          </a:solidFill>
        </p:grpSpPr>
        <p:sp>
          <p:nvSpPr>
            <p:cNvPr id="183" name="Freeform 39"/>
            <p:cNvSpPr/>
            <p:nvPr/>
          </p:nvSpPr>
          <p:spPr>
            <a:xfrm>
              <a:off x="0" y="0"/>
              <a:ext cx="1159139" cy="911337"/>
            </a:xfrm>
            <a:custGeom>
              <a:avLst/>
              <a:gdLst/>
              <a:ahLst/>
              <a:cxnLst/>
              <a:rect l="l" t="t" r="r" b="b"/>
              <a:pathLst>
                <a:path w="1159139" h="911337">
                  <a:moveTo>
                    <a:pt x="0" y="0"/>
                  </a:moveTo>
                  <a:lnTo>
                    <a:pt x="1159139" y="0"/>
                  </a:lnTo>
                  <a:lnTo>
                    <a:pt x="1159139" y="911337"/>
                  </a:lnTo>
                  <a:lnTo>
                    <a:pt x="0" y="911337"/>
                  </a:lnTo>
                  <a:close/>
                </a:path>
              </a:pathLst>
            </a:custGeom>
            <a:grpFill/>
          </p:spPr>
        </p:sp>
        <p:sp>
          <p:nvSpPr>
            <p:cNvPr id="184" name="TextBox 40"/>
            <p:cNvSpPr txBox="1"/>
            <p:nvPr/>
          </p:nvSpPr>
          <p:spPr>
            <a:xfrm>
              <a:off x="0" y="-9525"/>
              <a:ext cx="812800" cy="822325"/>
            </a:xfrm>
            <a:prstGeom prst="rect">
              <a:avLst/>
            </a:prstGeom>
            <a:grpFill/>
          </p:spPr>
          <p:txBody>
            <a:bodyPr lIns="50800" tIns="50800" rIns="50800" bIns="50800" rtlCol="0" anchor="ctr"/>
            <a:lstStyle/>
            <a:p>
              <a:pPr algn="ctr">
                <a:lnSpc>
                  <a:spcPts val="1399"/>
                </a:lnSpc>
              </a:pPr>
              <a:r>
                <a:rPr lang="en-US" sz="999" spc="-9">
                  <a:solidFill>
                    <a:srgbClr val="000000"/>
                  </a:solidFill>
                  <a:latin typeface="DM Sans"/>
                </a:rPr>
                <a:t>Your awesome</a:t>
              </a:r>
            </a:p>
            <a:p>
              <a:pPr algn="ctr">
                <a:lnSpc>
                  <a:spcPts val="1399"/>
                </a:lnSpc>
              </a:pPr>
              <a:r>
                <a:rPr lang="en-US" sz="999" spc="-9">
                  <a:solidFill>
                    <a:srgbClr val="000000"/>
                  </a:solidFill>
                  <a:latin typeface="DM Sans"/>
                </a:rPr>
                <a:t>idea goes here.</a:t>
              </a:r>
            </a:p>
          </p:txBody>
        </p:sp>
      </p:grpSp>
      <p:grpSp>
        <p:nvGrpSpPr>
          <p:cNvPr id="192" name="Group 2"/>
          <p:cNvGrpSpPr/>
          <p:nvPr/>
        </p:nvGrpSpPr>
        <p:grpSpPr>
          <a:xfrm>
            <a:off x="6919376" y="1970849"/>
            <a:ext cx="1714880" cy="2646970"/>
            <a:chOff x="0" y="0"/>
            <a:chExt cx="2823341" cy="6805328"/>
          </a:xfrm>
          <a:solidFill>
            <a:srgbClr val="E7F7FF"/>
          </a:solidFill>
        </p:grpSpPr>
        <p:sp>
          <p:nvSpPr>
            <p:cNvPr id="193" name="Freeform 3"/>
            <p:cNvSpPr/>
            <p:nvPr/>
          </p:nvSpPr>
          <p:spPr>
            <a:xfrm>
              <a:off x="0" y="0"/>
              <a:ext cx="2823341" cy="6805328"/>
            </a:xfrm>
            <a:custGeom>
              <a:avLst/>
              <a:gdLst/>
              <a:ahLst/>
              <a:cxnLst/>
              <a:rect l="l" t="t" r="r" b="b"/>
              <a:pathLst>
                <a:path w="2823341" h="6805328">
                  <a:moveTo>
                    <a:pt x="2698881" y="6805328"/>
                  </a:moveTo>
                  <a:lnTo>
                    <a:pt x="124460" y="6805328"/>
                  </a:lnTo>
                  <a:cubicBezTo>
                    <a:pt x="55880" y="6805328"/>
                    <a:pt x="0" y="6749448"/>
                    <a:pt x="0" y="6680867"/>
                  </a:cubicBezTo>
                  <a:lnTo>
                    <a:pt x="0" y="124460"/>
                  </a:lnTo>
                  <a:cubicBezTo>
                    <a:pt x="0" y="55880"/>
                    <a:pt x="55880" y="0"/>
                    <a:pt x="124460" y="0"/>
                  </a:cubicBezTo>
                  <a:lnTo>
                    <a:pt x="2698881" y="0"/>
                  </a:lnTo>
                  <a:cubicBezTo>
                    <a:pt x="2767461" y="0"/>
                    <a:pt x="2823341" y="55880"/>
                    <a:pt x="2823341" y="124460"/>
                  </a:cubicBezTo>
                  <a:lnTo>
                    <a:pt x="2823341" y="6680868"/>
                  </a:lnTo>
                  <a:cubicBezTo>
                    <a:pt x="2823341" y="6749448"/>
                    <a:pt x="2767461" y="6805328"/>
                    <a:pt x="2698881" y="6805328"/>
                  </a:cubicBezTo>
                  <a:close/>
                </a:path>
              </a:pathLst>
            </a:custGeom>
            <a:grpFill/>
            <a:ln>
              <a:solidFill>
                <a:srgbClr val="FFEFF1"/>
              </a:solidFill>
            </a:ln>
          </p:spPr>
        </p:sp>
      </p:grpSp>
      <p:grpSp>
        <p:nvGrpSpPr>
          <p:cNvPr id="194" name="Group 38"/>
          <p:cNvGrpSpPr/>
          <p:nvPr/>
        </p:nvGrpSpPr>
        <p:grpSpPr>
          <a:xfrm>
            <a:off x="7230095" y="2039392"/>
            <a:ext cx="1195099" cy="754088"/>
            <a:chOff x="0" y="0"/>
            <a:chExt cx="1159139" cy="911337"/>
          </a:xfrm>
          <a:solidFill>
            <a:srgbClr val="AACCFF"/>
          </a:solidFill>
        </p:grpSpPr>
        <p:sp>
          <p:nvSpPr>
            <p:cNvPr id="195" name="Freeform 39"/>
            <p:cNvSpPr/>
            <p:nvPr/>
          </p:nvSpPr>
          <p:spPr>
            <a:xfrm>
              <a:off x="0" y="0"/>
              <a:ext cx="1159139" cy="911337"/>
            </a:xfrm>
            <a:custGeom>
              <a:avLst/>
              <a:gdLst/>
              <a:ahLst/>
              <a:cxnLst/>
              <a:rect l="l" t="t" r="r" b="b"/>
              <a:pathLst>
                <a:path w="1159139" h="911337">
                  <a:moveTo>
                    <a:pt x="0" y="0"/>
                  </a:moveTo>
                  <a:lnTo>
                    <a:pt x="1159139" y="0"/>
                  </a:lnTo>
                  <a:lnTo>
                    <a:pt x="1159139" y="911337"/>
                  </a:lnTo>
                  <a:lnTo>
                    <a:pt x="0" y="911337"/>
                  </a:lnTo>
                  <a:close/>
                </a:path>
              </a:pathLst>
            </a:custGeom>
            <a:grpFill/>
          </p:spPr>
        </p:sp>
        <p:sp>
          <p:nvSpPr>
            <p:cNvPr id="196" name="TextBox 40"/>
            <p:cNvSpPr txBox="1"/>
            <p:nvPr/>
          </p:nvSpPr>
          <p:spPr>
            <a:xfrm>
              <a:off x="0" y="-9525"/>
              <a:ext cx="812800" cy="822325"/>
            </a:xfrm>
            <a:prstGeom prst="rect">
              <a:avLst/>
            </a:prstGeom>
            <a:grpFill/>
          </p:spPr>
          <p:txBody>
            <a:bodyPr lIns="50800" tIns="50800" rIns="50800" bIns="50800" rtlCol="0" anchor="ctr"/>
            <a:lstStyle/>
            <a:p>
              <a:pPr algn="ctr">
                <a:lnSpc>
                  <a:spcPts val="1399"/>
                </a:lnSpc>
              </a:pPr>
              <a:r>
                <a:rPr lang="en-US" sz="999" spc="-9">
                  <a:solidFill>
                    <a:srgbClr val="000000"/>
                  </a:solidFill>
                  <a:latin typeface="DM Sans"/>
                </a:rPr>
                <a:t>Your awesome</a:t>
              </a:r>
            </a:p>
            <a:p>
              <a:pPr algn="ctr">
                <a:lnSpc>
                  <a:spcPts val="1399"/>
                </a:lnSpc>
              </a:pPr>
              <a:r>
                <a:rPr lang="en-US" sz="999" spc="-9">
                  <a:solidFill>
                    <a:srgbClr val="000000"/>
                  </a:solidFill>
                  <a:latin typeface="DM Sans"/>
                </a:rPr>
                <a:t>idea goes here.</a:t>
              </a:r>
            </a:p>
          </p:txBody>
        </p:sp>
      </p:grpSp>
      <p:grpSp>
        <p:nvGrpSpPr>
          <p:cNvPr id="197" name="Group 38"/>
          <p:cNvGrpSpPr/>
          <p:nvPr/>
        </p:nvGrpSpPr>
        <p:grpSpPr>
          <a:xfrm>
            <a:off x="7229339" y="2900877"/>
            <a:ext cx="1195099" cy="754088"/>
            <a:chOff x="0" y="0"/>
            <a:chExt cx="1159139" cy="911337"/>
          </a:xfrm>
          <a:solidFill>
            <a:srgbClr val="AACCFF"/>
          </a:solidFill>
        </p:grpSpPr>
        <p:sp>
          <p:nvSpPr>
            <p:cNvPr id="198" name="Freeform 39"/>
            <p:cNvSpPr/>
            <p:nvPr/>
          </p:nvSpPr>
          <p:spPr>
            <a:xfrm>
              <a:off x="0" y="0"/>
              <a:ext cx="1159139" cy="911337"/>
            </a:xfrm>
            <a:custGeom>
              <a:avLst/>
              <a:gdLst/>
              <a:ahLst/>
              <a:cxnLst/>
              <a:rect l="l" t="t" r="r" b="b"/>
              <a:pathLst>
                <a:path w="1159139" h="911337">
                  <a:moveTo>
                    <a:pt x="0" y="0"/>
                  </a:moveTo>
                  <a:lnTo>
                    <a:pt x="1159139" y="0"/>
                  </a:lnTo>
                  <a:lnTo>
                    <a:pt x="1159139" y="911337"/>
                  </a:lnTo>
                  <a:lnTo>
                    <a:pt x="0" y="911337"/>
                  </a:lnTo>
                  <a:close/>
                </a:path>
              </a:pathLst>
            </a:custGeom>
            <a:grpFill/>
          </p:spPr>
        </p:sp>
        <p:sp>
          <p:nvSpPr>
            <p:cNvPr id="199" name="TextBox 40"/>
            <p:cNvSpPr txBox="1"/>
            <p:nvPr/>
          </p:nvSpPr>
          <p:spPr>
            <a:xfrm>
              <a:off x="0" y="-9525"/>
              <a:ext cx="812800" cy="822325"/>
            </a:xfrm>
            <a:prstGeom prst="rect">
              <a:avLst/>
            </a:prstGeom>
            <a:grpFill/>
          </p:spPr>
          <p:txBody>
            <a:bodyPr lIns="50800" tIns="50800" rIns="50800" bIns="50800" rtlCol="0" anchor="ctr"/>
            <a:lstStyle/>
            <a:p>
              <a:pPr algn="ctr">
                <a:lnSpc>
                  <a:spcPts val="1399"/>
                </a:lnSpc>
              </a:pPr>
              <a:r>
                <a:rPr lang="en-US" sz="999" spc="-9">
                  <a:solidFill>
                    <a:srgbClr val="000000"/>
                  </a:solidFill>
                  <a:latin typeface="DM Sans"/>
                </a:rPr>
                <a:t>Your awesome</a:t>
              </a:r>
            </a:p>
            <a:p>
              <a:pPr algn="ctr">
                <a:lnSpc>
                  <a:spcPts val="1399"/>
                </a:lnSpc>
              </a:pPr>
              <a:r>
                <a:rPr lang="en-US" sz="999" spc="-9">
                  <a:solidFill>
                    <a:srgbClr val="000000"/>
                  </a:solidFill>
                  <a:latin typeface="DM Sans"/>
                </a:rPr>
                <a:t>idea goes here.</a:t>
              </a:r>
            </a:p>
          </p:txBody>
        </p:sp>
      </p:grpSp>
      <p:grpSp>
        <p:nvGrpSpPr>
          <p:cNvPr id="200" name="Group 38"/>
          <p:cNvGrpSpPr/>
          <p:nvPr/>
        </p:nvGrpSpPr>
        <p:grpSpPr>
          <a:xfrm>
            <a:off x="7229339" y="3769770"/>
            <a:ext cx="1195099" cy="754088"/>
            <a:chOff x="0" y="0"/>
            <a:chExt cx="1159139" cy="911337"/>
          </a:xfrm>
          <a:solidFill>
            <a:srgbClr val="AACCFF"/>
          </a:solidFill>
        </p:grpSpPr>
        <p:sp>
          <p:nvSpPr>
            <p:cNvPr id="201" name="Freeform 39"/>
            <p:cNvSpPr/>
            <p:nvPr/>
          </p:nvSpPr>
          <p:spPr>
            <a:xfrm>
              <a:off x="0" y="0"/>
              <a:ext cx="1159139" cy="911337"/>
            </a:xfrm>
            <a:custGeom>
              <a:avLst/>
              <a:gdLst/>
              <a:ahLst/>
              <a:cxnLst/>
              <a:rect l="l" t="t" r="r" b="b"/>
              <a:pathLst>
                <a:path w="1159139" h="911337">
                  <a:moveTo>
                    <a:pt x="0" y="0"/>
                  </a:moveTo>
                  <a:lnTo>
                    <a:pt x="1159139" y="0"/>
                  </a:lnTo>
                  <a:lnTo>
                    <a:pt x="1159139" y="911337"/>
                  </a:lnTo>
                  <a:lnTo>
                    <a:pt x="0" y="911337"/>
                  </a:lnTo>
                  <a:close/>
                </a:path>
              </a:pathLst>
            </a:custGeom>
            <a:grpFill/>
          </p:spPr>
        </p:sp>
        <p:sp>
          <p:nvSpPr>
            <p:cNvPr id="202" name="TextBox 40"/>
            <p:cNvSpPr txBox="1"/>
            <p:nvPr/>
          </p:nvSpPr>
          <p:spPr>
            <a:xfrm>
              <a:off x="0" y="-9525"/>
              <a:ext cx="812800" cy="822325"/>
            </a:xfrm>
            <a:prstGeom prst="rect">
              <a:avLst/>
            </a:prstGeom>
            <a:grpFill/>
          </p:spPr>
          <p:txBody>
            <a:bodyPr lIns="50800" tIns="50800" rIns="50800" bIns="50800" rtlCol="0" anchor="ctr"/>
            <a:lstStyle/>
            <a:p>
              <a:pPr algn="ctr">
                <a:lnSpc>
                  <a:spcPts val="1399"/>
                </a:lnSpc>
              </a:pPr>
              <a:r>
                <a:rPr lang="en-US" sz="999" spc="-9">
                  <a:solidFill>
                    <a:srgbClr val="000000"/>
                  </a:solidFill>
                  <a:latin typeface="DM Sans"/>
                </a:rPr>
                <a:t>Your awesome</a:t>
              </a:r>
            </a:p>
            <a:p>
              <a:pPr algn="ctr">
                <a:lnSpc>
                  <a:spcPts val="1399"/>
                </a:lnSpc>
              </a:pPr>
              <a:r>
                <a:rPr lang="en-US" sz="999" spc="-9">
                  <a:solidFill>
                    <a:srgbClr val="000000"/>
                  </a:solidFill>
                  <a:latin typeface="DM Sans"/>
                </a:rPr>
                <a:t>idea goes here.</a:t>
              </a:r>
            </a:p>
          </p:txBody>
        </p:sp>
      </p:grpSp>
      <p:grpSp>
        <p:nvGrpSpPr>
          <p:cNvPr id="206" name="Group 20"/>
          <p:cNvGrpSpPr/>
          <p:nvPr/>
        </p:nvGrpSpPr>
        <p:grpSpPr>
          <a:xfrm>
            <a:off x="926874" y="1584586"/>
            <a:ext cx="1339372" cy="390558"/>
            <a:chOff x="-3" y="158353"/>
            <a:chExt cx="4421424" cy="1059504"/>
          </a:xfrm>
          <a:solidFill>
            <a:srgbClr val="FFB001"/>
          </a:solidFill>
        </p:grpSpPr>
        <p:grpSp>
          <p:nvGrpSpPr>
            <p:cNvPr id="207" name="Group 21"/>
            <p:cNvGrpSpPr/>
            <p:nvPr/>
          </p:nvGrpSpPr>
          <p:grpSpPr>
            <a:xfrm>
              <a:off x="-3" y="158353"/>
              <a:ext cx="4421424" cy="1059504"/>
              <a:chOff x="-2" y="101118"/>
              <a:chExt cx="2823341" cy="676556"/>
            </a:xfrm>
            <a:grpFill/>
          </p:grpSpPr>
          <p:sp>
            <p:nvSpPr>
              <p:cNvPr id="209" name="Freeform 22"/>
              <p:cNvSpPr/>
              <p:nvPr/>
            </p:nvSpPr>
            <p:spPr>
              <a:xfrm>
                <a:off x="-2" y="101118"/>
                <a:ext cx="2823341" cy="676556"/>
              </a:xfrm>
              <a:custGeom>
                <a:avLst/>
                <a:gdLst/>
                <a:ahLst/>
                <a:cxnLst/>
                <a:rect l="l" t="t" r="r" b="b"/>
                <a:pathLst>
                  <a:path w="2823341" h="676556">
                    <a:moveTo>
                      <a:pt x="2698881" y="676556"/>
                    </a:moveTo>
                    <a:lnTo>
                      <a:pt x="124460" y="676556"/>
                    </a:lnTo>
                    <a:cubicBezTo>
                      <a:pt x="55880" y="676556"/>
                      <a:pt x="0" y="620676"/>
                      <a:pt x="0" y="552096"/>
                    </a:cubicBezTo>
                    <a:lnTo>
                      <a:pt x="0" y="124460"/>
                    </a:lnTo>
                    <a:cubicBezTo>
                      <a:pt x="0" y="55880"/>
                      <a:pt x="55880" y="0"/>
                      <a:pt x="124460" y="0"/>
                    </a:cubicBezTo>
                    <a:lnTo>
                      <a:pt x="2698881" y="0"/>
                    </a:lnTo>
                    <a:cubicBezTo>
                      <a:pt x="2767461" y="0"/>
                      <a:pt x="2823341" y="55880"/>
                      <a:pt x="2823341" y="124460"/>
                    </a:cubicBezTo>
                    <a:lnTo>
                      <a:pt x="2823341" y="552096"/>
                    </a:lnTo>
                    <a:cubicBezTo>
                      <a:pt x="2823341" y="620676"/>
                      <a:pt x="2767461" y="676556"/>
                      <a:pt x="2698881" y="676556"/>
                    </a:cubicBezTo>
                    <a:close/>
                  </a:path>
                </a:pathLst>
              </a:custGeom>
              <a:grpFill/>
            </p:spPr>
          </p:sp>
        </p:grpSp>
        <p:sp>
          <p:nvSpPr>
            <p:cNvPr id="208" name="TextBox 23"/>
            <p:cNvSpPr txBox="1"/>
            <p:nvPr/>
          </p:nvSpPr>
          <p:spPr>
            <a:xfrm>
              <a:off x="303082" y="365761"/>
              <a:ext cx="3815256" cy="719960"/>
            </a:xfrm>
            <a:prstGeom prst="rect">
              <a:avLst/>
            </a:prstGeom>
            <a:grpFill/>
          </p:spPr>
          <p:txBody>
            <a:bodyPr lIns="0" tIns="0" rIns="0" bIns="0" rtlCol="0" anchor="t">
              <a:spAutoFit/>
            </a:bodyPr>
            <a:lstStyle/>
            <a:p>
              <a:pPr algn="ctr">
                <a:lnSpc>
                  <a:spcPts val="2000"/>
                </a:lnSpc>
                <a:spcBef>
                  <a:spcPct val="0"/>
                </a:spcBef>
              </a:pPr>
              <a:r>
                <a:rPr lang="en-US" sz="2400" dirty="0">
                  <a:solidFill>
                    <a:srgbClr val="FFFFFF"/>
                  </a:solidFill>
                  <a:latin typeface="DM Sans Bold"/>
                </a:rPr>
                <a:t>Sprint </a:t>
              </a:r>
              <a:r>
                <a:rPr lang="en-US" sz="2400" dirty="0" smtClean="0">
                  <a:solidFill>
                    <a:srgbClr val="FFFFFF"/>
                  </a:solidFill>
                  <a:latin typeface="DM Sans Bold"/>
                </a:rPr>
                <a:t>1</a:t>
              </a:r>
              <a:endParaRPr lang="en-US" sz="2400" dirty="0">
                <a:solidFill>
                  <a:srgbClr val="FFFFFF"/>
                </a:solidFill>
                <a:latin typeface="DM Sans Bold"/>
              </a:endParaRPr>
            </a:p>
          </p:txBody>
        </p:sp>
      </p:grpSp>
      <p:grpSp>
        <p:nvGrpSpPr>
          <p:cNvPr id="210" name="Group 20"/>
          <p:cNvGrpSpPr/>
          <p:nvPr/>
        </p:nvGrpSpPr>
        <p:grpSpPr>
          <a:xfrm>
            <a:off x="3845428" y="1557287"/>
            <a:ext cx="1339372" cy="390558"/>
            <a:chOff x="-3" y="85687"/>
            <a:chExt cx="4421424" cy="1059504"/>
          </a:xfrm>
          <a:solidFill>
            <a:srgbClr val="FF5050"/>
          </a:solidFill>
        </p:grpSpPr>
        <p:grpSp>
          <p:nvGrpSpPr>
            <p:cNvPr id="211" name="Group 21"/>
            <p:cNvGrpSpPr/>
            <p:nvPr/>
          </p:nvGrpSpPr>
          <p:grpSpPr>
            <a:xfrm>
              <a:off x="-3" y="85687"/>
              <a:ext cx="4421424" cy="1059504"/>
              <a:chOff x="-2" y="54716"/>
              <a:chExt cx="2823341" cy="676556"/>
            </a:xfrm>
            <a:grpFill/>
          </p:grpSpPr>
          <p:sp>
            <p:nvSpPr>
              <p:cNvPr id="213" name="Freeform 22"/>
              <p:cNvSpPr/>
              <p:nvPr/>
            </p:nvSpPr>
            <p:spPr>
              <a:xfrm>
                <a:off x="-2" y="54716"/>
                <a:ext cx="2823341" cy="676556"/>
              </a:xfrm>
              <a:custGeom>
                <a:avLst/>
                <a:gdLst/>
                <a:ahLst/>
                <a:cxnLst/>
                <a:rect l="l" t="t" r="r" b="b"/>
                <a:pathLst>
                  <a:path w="2823341" h="676556">
                    <a:moveTo>
                      <a:pt x="2698881" y="676556"/>
                    </a:moveTo>
                    <a:lnTo>
                      <a:pt x="124460" y="676556"/>
                    </a:lnTo>
                    <a:cubicBezTo>
                      <a:pt x="55880" y="676556"/>
                      <a:pt x="0" y="620676"/>
                      <a:pt x="0" y="552096"/>
                    </a:cubicBezTo>
                    <a:lnTo>
                      <a:pt x="0" y="124460"/>
                    </a:lnTo>
                    <a:cubicBezTo>
                      <a:pt x="0" y="55880"/>
                      <a:pt x="55880" y="0"/>
                      <a:pt x="124460" y="0"/>
                    </a:cubicBezTo>
                    <a:lnTo>
                      <a:pt x="2698881" y="0"/>
                    </a:lnTo>
                    <a:cubicBezTo>
                      <a:pt x="2767461" y="0"/>
                      <a:pt x="2823341" y="55880"/>
                      <a:pt x="2823341" y="124460"/>
                    </a:cubicBezTo>
                    <a:lnTo>
                      <a:pt x="2823341" y="552096"/>
                    </a:lnTo>
                    <a:cubicBezTo>
                      <a:pt x="2823341" y="620676"/>
                      <a:pt x="2767461" y="676556"/>
                      <a:pt x="2698881" y="676556"/>
                    </a:cubicBezTo>
                    <a:close/>
                  </a:path>
                </a:pathLst>
              </a:custGeom>
              <a:grpFill/>
            </p:spPr>
          </p:sp>
        </p:grpSp>
        <p:sp>
          <p:nvSpPr>
            <p:cNvPr id="212" name="TextBox 23"/>
            <p:cNvSpPr txBox="1"/>
            <p:nvPr/>
          </p:nvSpPr>
          <p:spPr>
            <a:xfrm>
              <a:off x="303082" y="365761"/>
              <a:ext cx="3815256" cy="719960"/>
            </a:xfrm>
            <a:prstGeom prst="rect">
              <a:avLst/>
            </a:prstGeom>
            <a:grpFill/>
          </p:spPr>
          <p:txBody>
            <a:bodyPr lIns="0" tIns="0" rIns="0" bIns="0" rtlCol="0" anchor="t">
              <a:spAutoFit/>
            </a:bodyPr>
            <a:lstStyle/>
            <a:p>
              <a:pPr algn="ctr">
                <a:lnSpc>
                  <a:spcPts val="2000"/>
                </a:lnSpc>
                <a:spcBef>
                  <a:spcPct val="0"/>
                </a:spcBef>
              </a:pPr>
              <a:r>
                <a:rPr lang="en-US" sz="2500" dirty="0">
                  <a:solidFill>
                    <a:srgbClr val="FFFFFF"/>
                  </a:solidFill>
                  <a:latin typeface="DM Sans Bold"/>
                </a:rPr>
                <a:t>Sprint </a:t>
              </a:r>
              <a:r>
                <a:rPr lang="en-US" sz="2500" dirty="0">
                  <a:solidFill>
                    <a:srgbClr val="FFFFFF"/>
                  </a:solidFill>
                  <a:latin typeface="DM Sans Bold"/>
                </a:rPr>
                <a:t>2</a:t>
              </a:r>
              <a:endParaRPr lang="en-US" sz="2500" dirty="0">
                <a:solidFill>
                  <a:srgbClr val="FFFFFF"/>
                </a:solidFill>
                <a:latin typeface="DM Sans Bold"/>
              </a:endParaRPr>
            </a:p>
          </p:txBody>
        </p:sp>
      </p:grpSp>
    </p:spTree>
    <p:extLst>
      <p:ext uri="{BB962C8B-B14F-4D97-AF65-F5344CB8AC3E}">
        <p14:creationId xmlns:p14="http://schemas.microsoft.com/office/powerpoint/2010/main" val="787689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81" name="Rectangle 80"/>
          <p:cNvSpPr/>
          <p:nvPr/>
        </p:nvSpPr>
        <p:spPr>
          <a:xfrm>
            <a:off x="-8818" y="-35783"/>
            <a:ext cx="9152817" cy="340584"/>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a:solidFill>
                  <a:srgbClr val="002060"/>
                </a:solidFill>
              </a:rPr>
              <a:t>Introduction</a:t>
            </a:r>
            <a:r>
              <a:rPr lang="fr-FR" sz="1050" dirty="0" smtClean="0">
                <a:solidFill>
                  <a:srgbClr val="002060"/>
                </a:solidFill>
              </a:rPr>
              <a:t>        Problématique        Solution proposée        Spécification des besoins        </a:t>
            </a:r>
            <a:r>
              <a:rPr lang="fr-FR" sz="1050" dirty="0">
                <a:solidFill>
                  <a:srgbClr val="002060"/>
                </a:solidFill>
              </a:rPr>
              <a:t>Conception</a:t>
            </a:r>
            <a:r>
              <a:rPr lang="fr-FR" sz="1050" dirty="0" smtClean="0">
                <a:solidFill>
                  <a:srgbClr val="002060"/>
                </a:solidFill>
              </a:rPr>
              <a:t>     </a:t>
            </a:r>
            <a:r>
              <a:rPr lang="fr-FR" sz="1050" dirty="0">
                <a:solidFill>
                  <a:srgbClr val="002060"/>
                </a:solidFill>
                <a:sym typeface="Fira Sans Medium"/>
              </a:rPr>
              <a:t>Environnement</a:t>
            </a:r>
            <a:r>
              <a:rPr lang="fr-FR" sz="1050" dirty="0" smtClean="0">
                <a:latin typeface="Fira Sans Medium"/>
                <a:ea typeface="Fira Sans Medium"/>
                <a:cs typeface="Fira Sans Medium"/>
                <a:sym typeface="Fira Sans Medium"/>
              </a:rPr>
              <a:t>        </a:t>
            </a:r>
            <a:r>
              <a:rPr lang="fr-FR" sz="1050" dirty="0" smtClean="0">
                <a:solidFill>
                  <a:schemeClr val="accent1">
                    <a:lumMod val="75000"/>
                  </a:schemeClr>
                </a:solidFill>
              </a:rPr>
              <a:t>Réalisation</a:t>
            </a:r>
            <a:r>
              <a:rPr lang="fr-FR" sz="1050" dirty="0" smtClean="0">
                <a:solidFill>
                  <a:srgbClr val="002060"/>
                </a:solidFill>
              </a:rPr>
              <a:t>       Conclusion </a:t>
            </a:r>
            <a:endParaRPr lang="fr-FR" sz="1050" dirty="0">
              <a:solidFill>
                <a:srgbClr val="002060"/>
              </a:solidFill>
            </a:endParaRPr>
          </a:p>
        </p:txBody>
      </p:sp>
      <p:sp>
        <p:nvSpPr>
          <p:cNvPr id="82" name="Rectangle 81"/>
          <p:cNvSpPr/>
          <p:nvPr/>
        </p:nvSpPr>
        <p:spPr>
          <a:xfrm>
            <a:off x="-8818"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24/30</a:t>
            </a:r>
            <a:endParaRPr lang="fr-FR" sz="1050" dirty="0">
              <a:solidFill>
                <a:srgbClr val="002060"/>
              </a:solidFill>
            </a:endParaRPr>
          </a:p>
        </p:txBody>
      </p:sp>
      <p:pic>
        <p:nvPicPr>
          <p:cNvPr id="83" name="Picture 8"/>
          <p:cNvPicPr>
            <a:picLocks noChangeAspect="1"/>
          </p:cNvPicPr>
          <p:nvPr/>
        </p:nvPicPr>
        <p:blipFill>
          <a:blip r:embed="rId3"/>
          <a:srcRect/>
          <a:stretch>
            <a:fillRect/>
          </a:stretch>
        </p:blipFill>
        <p:spPr>
          <a:xfrm>
            <a:off x="99664" y="4802334"/>
            <a:ext cx="341166" cy="341166"/>
          </a:xfrm>
          <a:prstGeom prst="rect">
            <a:avLst/>
          </a:prstGeom>
        </p:spPr>
      </p:pic>
      <p:grpSp>
        <p:nvGrpSpPr>
          <p:cNvPr id="206" name="Group 20"/>
          <p:cNvGrpSpPr/>
          <p:nvPr/>
        </p:nvGrpSpPr>
        <p:grpSpPr>
          <a:xfrm>
            <a:off x="564267" y="749013"/>
            <a:ext cx="1339372" cy="390558"/>
            <a:chOff x="-3" y="158353"/>
            <a:chExt cx="4421424" cy="1059504"/>
          </a:xfrm>
          <a:solidFill>
            <a:srgbClr val="FFB001"/>
          </a:solidFill>
        </p:grpSpPr>
        <p:grpSp>
          <p:nvGrpSpPr>
            <p:cNvPr id="207" name="Group 21"/>
            <p:cNvGrpSpPr/>
            <p:nvPr/>
          </p:nvGrpSpPr>
          <p:grpSpPr>
            <a:xfrm>
              <a:off x="-3" y="158353"/>
              <a:ext cx="4421424" cy="1059504"/>
              <a:chOff x="-2" y="101118"/>
              <a:chExt cx="2823341" cy="676556"/>
            </a:xfrm>
            <a:grpFill/>
          </p:grpSpPr>
          <p:sp>
            <p:nvSpPr>
              <p:cNvPr id="209" name="Freeform 22"/>
              <p:cNvSpPr/>
              <p:nvPr/>
            </p:nvSpPr>
            <p:spPr>
              <a:xfrm>
                <a:off x="-2" y="101118"/>
                <a:ext cx="2823341" cy="676556"/>
              </a:xfrm>
              <a:custGeom>
                <a:avLst/>
                <a:gdLst/>
                <a:ahLst/>
                <a:cxnLst/>
                <a:rect l="l" t="t" r="r" b="b"/>
                <a:pathLst>
                  <a:path w="2823341" h="676556">
                    <a:moveTo>
                      <a:pt x="2698881" y="676556"/>
                    </a:moveTo>
                    <a:lnTo>
                      <a:pt x="124460" y="676556"/>
                    </a:lnTo>
                    <a:cubicBezTo>
                      <a:pt x="55880" y="676556"/>
                      <a:pt x="0" y="620676"/>
                      <a:pt x="0" y="552096"/>
                    </a:cubicBezTo>
                    <a:lnTo>
                      <a:pt x="0" y="124460"/>
                    </a:lnTo>
                    <a:cubicBezTo>
                      <a:pt x="0" y="55880"/>
                      <a:pt x="55880" y="0"/>
                      <a:pt x="124460" y="0"/>
                    </a:cubicBezTo>
                    <a:lnTo>
                      <a:pt x="2698881" y="0"/>
                    </a:lnTo>
                    <a:cubicBezTo>
                      <a:pt x="2767461" y="0"/>
                      <a:pt x="2823341" y="55880"/>
                      <a:pt x="2823341" y="124460"/>
                    </a:cubicBezTo>
                    <a:lnTo>
                      <a:pt x="2823341" y="552096"/>
                    </a:lnTo>
                    <a:cubicBezTo>
                      <a:pt x="2823341" y="620676"/>
                      <a:pt x="2767461" y="676556"/>
                      <a:pt x="2698881" y="676556"/>
                    </a:cubicBezTo>
                    <a:close/>
                  </a:path>
                </a:pathLst>
              </a:custGeom>
              <a:grpFill/>
            </p:spPr>
          </p:sp>
        </p:grpSp>
        <p:sp>
          <p:nvSpPr>
            <p:cNvPr id="208" name="TextBox 23"/>
            <p:cNvSpPr txBox="1"/>
            <p:nvPr/>
          </p:nvSpPr>
          <p:spPr>
            <a:xfrm>
              <a:off x="303082" y="365761"/>
              <a:ext cx="3815256" cy="719960"/>
            </a:xfrm>
            <a:prstGeom prst="rect">
              <a:avLst/>
            </a:prstGeom>
            <a:grpFill/>
          </p:spPr>
          <p:txBody>
            <a:bodyPr lIns="0" tIns="0" rIns="0" bIns="0" rtlCol="0" anchor="t">
              <a:spAutoFit/>
            </a:bodyPr>
            <a:lstStyle/>
            <a:p>
              <a:pPr algn="ctr">
                <a:lnSpc>
                  <a:spcPts val="2000"/>
                </a:lnSpc>
                <a:spcBef>
                  <a:spcPct val="0"/>
                </a:spcBef>
              </a:pPr>
              <a:r>
                <a:rPr lang="en-US" sz="2400" dirty="0">
                  <a:solidFill>
                    <a:srgbClr val="FFFFFF"/>
                  </a:solidFill>
                  <a:latin typeface="DM Sans Bold"/>
                </a:rPr>
                <a:t>Sprint </a:t>
              </a:r>
              <a:r>
                <a:rPr lang="en-US" sz="2400" dirty="0" smtClean="0">
                  <a:solidFill>
                    <a:srgbClr val="FFFFFF"/>
                  </a:solidFill>
                  <a:latin typeface="DM Sans Bold"/>
                </a:rPr>
                <a:t>1</a:t>
              </a:r>
              <a:endParaRPr lang="en-US" sz="2400" dirty="0">
                <a:solidFill>
                  <a:srgbClr val="FFFFFF"/>
                </a:solidFill>
                <a:latin typeface="DM Sans Bold"/>
              </a:endParaRPr>
            </a:p>
          </p:txBody>
        </p:sp>
      </p:grpSp>
      <p:grpSp>
        <p:nvGrpSpPr>
          <p:cNvPr id="6" name="Group 5"/>
          <p:cNvGrpSpPr/>
          <p:nvPr/>
        </p:nvGrpSpPr>
        <p:grpSpPr>
          <a:xfrm>
            <a:off x="531469" y="1479770"/>
            <a:ext cx="1538566" cy="3138748"/>
            <a:chOff x="589779" y="1663586"/>
            <a:chExt cx="1538566" cy="3138748"/>
          </a:xfrm>
        </p:grpSpPr>
        <p:grpSp>
          <p:nvGrpSpPr>
            <p:cNvPr id="55" name="Google Shape;1558;p19"/>
            <p:cNvGrpSpPr/>
            <p:nvPr/>
          </p:nvGrpSpPr>
          <p:grpSpPr>
            <a:xfrm>
              <a:off x="589779" y="1663586"/>
              <a:ext cx="1538566" cy="3138748"/>
              <a:chOff x="3405800" y="2900625"/>
              <a:chExt cx="781475" cy="1600875"/>
            </a:xfrm>
          </p:grpSpPr>
          <p:sp>
            <p:nvSpPr>
              <p:cNvPr id="56" name="Google Shape;1577;p19"/>
              <p:cNvSpPr/>
              <p:nvPr/>
            </p:nvSpPr>
            <p:spPr>
              <a:xfrm>
                <a:off x="3405800" y="2900625"/>
                <a:ext cx="781475" cy="1600875"/>
              </a:xfrm>
              <a:custGeom>
                <a:avLst/>
                <a:gdLst/>
                <a:ahLst/>
                <a:cxnLst/>
                <a:rect l="l" t="t" r="r" b="b"/>
                <a:pathLst>
                  <a:path w="31259" h="64035" extrusionOk="0">
                    <a:moveTo>
                      <a:pt x="4693" y="0"/>
                    </a:moveTo>
                    <a:cubicBezTo>
                      <a:pt x="2092" y="0"/>
                      <a:pt x="1" y="2110"/>
                      <a:pt x="1" y="4719"/>
                    </a:cubicBezTo>
                    <a:lnTo>
                      <a:pt x="1" y="59285"/>
                    </a:lnTo>
                    <a:cubicBezTo>
                      <a:pt x="1" y="61913"/>
                      <a:pt x="2123" y="64035"/>
                      <a:pt x="4751" y="64035"/>
                    </a:cubicBezTo>
                    <a:lnTo>
                      <a:pt x="26508" y="64035"/>
                    </a:lnTo>
                    <a:cubicBezTo>
                      <a:pt x="29105" y="64035"/>
                      <a:pt x="31227" y="61913"/>
                      <a:pt x="31227" y="59285"/>
                    </a:cubicBezTo>
                    <a:lnTo>
                      <a:pt x="31258" y="4751"/>
                    </a:lnTo>
                    <a:cubicBezTo>
                      <a:pt x="31258" y="2122"/>
                      <a:pt x="29136" y="0"/>
                      <a:pt x="26508" y="0"/>
                    </a:cubicBezTo>
                    <a:lnTo>
                      <a:pt x="4751" y="0"/>
                    </a:lnTo>
                    <a:cubicBezTo>
                      <a:pt x="4732" y="0"/>
                      <a:pt x="4713" y="0"/>
                      <a:pt x="469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78;p19"/>
              <p:cNvSpPr/>
              <p:nvPr/>
            </p:nvSpPr>
            <p:spPr>
              <a:xfrm>
                <a:off x="3441450" y="2948125"/>
                <a:ext cx="709400" cy="1497975"/>
              </a:xfrm>
              <a:custGeom>
                <a:avLst/>
                <a:gdLst/>
                <a:ahLst/>
                <a:cxnLst/>
                <a:rect l="l" t="t" r="r" b="b"/>
                <a:pathLst>
                  <a:path w="28376" h="59919" extrusionOk="0">
                    <a:moveTo>
                      <a:pt x="3325" y="1"/>
                    </a:moveTo>
                    <a:cubicBezTo>
                      <a:pt x="1520" y="1"/>
                      <a:pt x="32" y="1489"/>
                      <a:pt x="32" y="3326"/>
                    </a:cubicBezTo>
                    <a:lnTo>
                      <a:pt x="0" y="56593"/>
                    </a:lnTo>
                    <a:cubicBezTo>
                      <a:pt x="0" y="58398"/>
                      <a:pt x="1489" y="59886"/>
                      <a:pt x="3325" y="59886"/>
                    </a:cubicBezTo>
                    <a:lnTo>
                      <a:pt x="25050" y="59918"/>
                    </a:lnTo>
                    <a:cubicBezTo>
                      <a:pt x="26887" y="59918"/>
                      <a:pt x="28376" y="58430"/>
                      <a:pt x="28376" y="56593"/>
                    </a:cubicBezTo>
                    <a:lnTo>
                      <a:pt x="28376" y="3326"/>
                    </a:lnTo>
                    <a:cubicBezTo>
                      <a:pt x="28376" y="1521"/>
                      <a:pt x="26887" y="32"/>
                      <a:pt x="25050" y="32"/>
                    </a:cubicBezTo>
                    <a:lnTo>
                      <a:pt x="20838" y="32"/>
                    </a:lnTo>
                    <a:cubicBezTo>
                      <a:pt x="20268" y="32"/>
                      <a:pt x="19825" y="507"/>
                      <a:pt x="19825" y="1077"/>
                    </a:cubicBezTo>
                    <a:lnTo>
                      <a:pt x="19825" y="1869"/>
                    </a:lnTo>
                    <a:cubicBezTo>
                      <a:pt x="19825" y="2439"/>
                      <a:pt x="19350" y="2914"/>
                      <a:pt x="18780" y="2914"/>
                    </a:cubicBezTo>
                    <a:lnTo>
                      <a:pt x="10578" y="2914"/>
                    </a:lnTo>
                    <a:cubicBezTo>
                      <a:pt x="10007" y="2914"/>
                      <a:pt x="9532" y="2439"/>
                      <a:pt x="9532" y="1837"/>
                    </a:cubicBezTo>
                    <a:lnTo>
                      <a:pt x="9532" y="1077"/>
                    </a:lnTo>
                    <a:cubicBezTo>
                      <a:pt x="9532" y="476"/>
                      <a:pt x="9089" y="1"/>
                      <a:pt x="8519" y="1"/>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79;p19"/>
              <p:cNvSpPr/>
              <p:nvPr/>
            </p:nvSpPr>
            <p:spPr>
              <a:xfrm>
                <a:off x="3569700" y="3242650"/>
                <a:ext cx="23775" cy="29325"/>
              </a:xfrm>
              <a:custGeom>
                <a:avLst/>
                <a:gdLst/>
                <a:ahLst/>
                <a:cxnLst/>
                <a:rect l="l" t="t" r="r" b="b"/>
                <a:pathLst>
                  <a:path w="951" h="1173" extrusionOk="0">
                    <a:moveTo>
                      <a:pt x="0" y="0"/>
                    </a:moveTo>
                    <a:lnTo>
                      <a:pt x="0" y="95"/>
                    </a:lnTo>
                    <a:lnTo>
                      <a:pt x="412" y="95"/>
                    </a:lnTo>
                    <a:lnTo>
                      <a:pt x="412" y="1172"/>
                    </a:lnTo>
                    <a:lnTo>
                      <a:pt x="539" y="1172"/>
                    </a:lnTo>
                    <a:lnTo>
                      <a:pt x="539" y="95"/>
                    </a:lnTo>
                    <a:lnTo>
                      <a:pt x="951" y="95"/>
                    </a:lnTo>
                    <a:lnTo>
                      <a:pt x="95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80;p19"/>
              <p:cNvSpPr/>
              <p:nvPr/>
            </p:nvSpPr>
            <p:spPr>
              <a:xfrm>
                <a:off x="3593450" y="3249775"/>
                <a:ext cx="21400" cy="22200"/>
              </a:xfrm>
              <a:custGeom>
                <a:avLst/>
                <a:gdLst/>
                <a:ahLst/>
                <a:cxnLst/>
                <a:rect l="l" t="t" r="r" b="b"/>
                <a:pathLst>
                  <a:path w="856" h="888" extrusionOk="0">
                    <a:moveTo>
                      <a:pt x="444" y="95"/>
                    </a:moveTo>
                    <a:cubicBezTo>
                      <a:pt x="602" y="95"/>
                      <a:pt x="729" y="222"/>
                      <a:pt x="729" y="380"/>
                    </a:cubicBezTo>
                    <a:lnTo>
                      <a:pt x="127" y="380"/>
                    </a:lnTo>
                    <a:cubicBezTo>
                      <a:pt x="127" y="222"/>
                      <a:pt x="254" y="95"/>
                      <a:pt x="444" y="95"/>
                    </a:cubicBezTo>
                    <a:close/>
                    <a:moveTo>
                      <a:pt x="412" y="0"/>
                    </a:moveTo>
                    <a:cubicBezTo>
                      <a:pt x="191" y="0"/>
                      <a:pt x="1" y="190"/>
                      <a:pt x="1" y="444"/>
                    </a:cubicBezTo>
                    <a:cubicBezTo>
                      <a:pt x="1" y="697"/>
                      <a:pt x="191" y="887"/>
                      <a:pt x="476" y="887"/>
                    </a:cubicBezTo>
                    <a:cubicBezTo>
                      <a:pt x="602" y="887"/>
                      <a:pt x="729" y="855"/>
                      <a:pt x="792" y="760"/>
                    </a:cubicBezTo>
                    <a:lnTo>
                      <a:pt x="729" y="665"/>
                    </a:lnTo>
                    <a:cubicBezTo>
                      <a:pt x="666" y="760"/>
                      <a:pt x="571" y="792"/>
                      <a:pt x="476" y="792"/>
                    </a:cubicBezTo>
                    <a:cubicBezTo>
                      <a:pt x="286" y="792"/>
                      <a:pt x="127" y="665"/>
                      <a:pt x="127" y="475"/>
                    </a:cubicBezTo>
                    <a:lnTo>
                      <a:pt x="856" y="475"/>
                    </a:lnTo>
                    <a:cubicBezTo>
                      <a:pt x="856" y="475"/>
                      <a:pt x="856" y="444"/>
                      <a:pt x="856" y="444"/>
                    </a:cubicBezTo>
                    <a:cubicBezTo>
                      <a:pt x="856" y="190"/>
                      <a:pt x="666" y="0"/>
                      <a:pt x="4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81;p19"/>
              <p:cNvSpPr/>
              <p:nvPr/>
            </p:nvSpPr>
            <p:spPr>
              <a:xfrm>
                <a:off x="3617200" y="3249775"/>
                <a:ext cx="20600" cy="22200"/>
              </a:xfrm>
              <a:custGeom>
                <a:avLst/>
                <a:gdLst/>
                <a:ahLst/>
                <a:cxnLst/>
                <a:rect l="l" t="t" r="r" b="b"/>
                <a:pathLst>
                  <a:path w="824" h="888" extrusionOk="0">
                    <a:moveTo>
                      <a:pt x="1" y="0"/>
                    </a:moveTo>
                    <a:lnTo>
                      <a:pt x="349" y="412"/>
                    </a:lnTo>
                    <a:lnTo>
                      <a:pt x="1" y="887"/>
                    </a:lnTo>
                    <a:lnTo>
                      <a:pt x="127" y="887"/>
                    </a:lnTo>
                    <a:lnTo>
                      <a:pt x="412" y="507"/>
                    </a:lnTo>
                    <a:lnTo>
                      <a:pt x="697" y="887"/>
                    </a:lnTo>
                    <a:lnTo>
                      <a:pt x="824" y="887"/>
                    </a:lnTo>
                    <a:lnTo>
                      <a:pt x="476" y="412"/>
                    </a:lnTo>
                    <a:lnTo>
                      <a:pt x="792" y="0"/>
                    </a:lnTo>
                    <a:lnTo>
                      <a:pt x="666" y="0"/>
                    </a:lnTo>
                    <a:lnTo>
                      <a:pt x="412" y="349"/>
                    </a:lnTo>
                    <a:lnTo>
                      <a:pt x="1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82;p19"/>
              <p:cNvSpPr/>
              <p:nvPr/>
            </p:nvSpPr>
            <p:spPr>
              <a:xfrm>
                <a:off x="3639375" y="3245025"/>
                <a:ext cx="15075" cy="26950"/>
              </a:xfrm>
              <a:custGeom>
                <a:avLst/>
                <a:gdLst/>
                <a:ahLst/>
                <a:cxnLst/>
                <a:rect l="l" t="t" r="r" b="b"/>
                <a:pathLst>
                  <a:path w="603" h="1078" extrusionOk="0">
                    <a:moveTo>
                      <a:pt x="159" y="0"/>
                    </a:moveTo>
                    <a:lnTo>
                      <a:pt x="159" y="190"/>
                    </a:lnTo>
                    <a:lnTo>
                      <a:pt x="0" y="190"/>
                    </a:lnTo>
                    <a:lnTo>
                      <a:pt x="0" y="285"/>
                    </a:lnTo>
                    <a:lnTo>
                      <a:pt x="159" y="285"/>
                    </a:lnTo>
                    <a:lnTo>
                      <a:pt x="159" y="824"/>
                    </a:lnTo>
                    <a:cubicBezTo>
                      <a:pt x="159" y="982"/>
                      <a:pt x="254" y="1077"/>
                      <a:pt x="412" y="1077"/>
                    </a:cubicBezTo>
                    <a:cubicBezTo>
                      <a:pt x="475" y="1077"/>
                      <a:pt x="570" y="1077"/>
                      <a:pt x="602" y="1014"/>
                    </a:cubicBezTo>
                    <a:lnTo>
                      <a:pt x="570" y="950"/>
                    </a:lnTo>
                    <a:cubicBezTo>
                      <a:pt x="539" y="950"/>
                      <a:pt x="475" y="982"/>
                      <a:pt x="444" y="982"/>
                    </a:cubicBezTo>
                    <a:cubicBezTo>
                      <a:pt x="349" y="982"/>
                      <a:pt x="285" y="919"/>
                      <a:pt x="285" y="824"/>
                    </a:cubicBezTo>
                    <a:lnTo>
                      <a:pt x="285" y="285"/>
                    </a:lnTo>
                    <a:lnTo>
                      <a:pt x="539" y="285"/>
                    </a:lnTo>
                    <a:lnTo>
                      <a:pt x="539" y="190"/>
                    </a:lnTo>
                    <a:lnTo>
                      <a:pt x="285" y="190"/>
                    </a:lnTo>
                    <a:lnTo>
                      <a:pt x="28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83;p19"/>
              <p:cNvSpPr/>
              <p:nvPr/>
            </p:nvSpPr>
            <p:spPr>
              <a:xfrm>
                <a:off x="3526150" y="3394650"/>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84;p19"/>
              <p:cNvSpPr/>
              <p:nvPr/>
            </p:nvSpPr>
            <p:spPr>
              <a:xfrm>
                <a:off x="3526150" y="3606050"/>
                <a:ext cx="126700" cy="126700"/>
              </a:xfrm>
              <a:custGeom>
                <a:avLst/>
                <a:gdLst/>
                <a:ahLst/>
                <a:cxnLst/>
                <a:rect l="l" t="t" r="r" b="b"/>
                <a:pathLst>
                  <a:path w="5068" h="5068" extrusionOk="0">
                    <a:moveTo>
                      <a:pt x="1" y="0"/>
                    </a:moveTo>
                    <a:lnTo>
                      <a:pt x="1" y="5067"/>
                    </a:lnTo>
                    <a:lnTo>
                      <a:pt x="5068" y="5067"/>
                    </a:lnTo>
                    <a:lnTo>
                      <a:pt x="5068" y="0"/>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85;p19"/>
              <p:cNvSpPr/>
              <p:nvPr/>
            </p:nvSpPr>
            <p:spPr>
              <a:xfrm>
                <a:off x="3526150" y="3817450"/>
                <a:ext cx="126700" cy="126700"/>
              </a:xfrm>
              <a:custGeom>
                <a:avLst/>
                <a:gdLst/>
                <a:ahLst/>
                <a:cxnLst/>
                <a:rect l="l" t="t" r="r" b="b"/>
                <a:pathLst>
                  <a:path w="5068" h="5068" extrusionOk="0">
                    <a:moveTo>
                      <a:pt x="1" y="0"/>
                    </a:moveTo>
                    <a:lnTo>
                      <a:pt x="1" y="5067"/>
                    </a:lnTo>
                    <a:lnTo>
                      <a:pt x="5068" y="5067"/>
                    </a:lnTo>
                    <a:lnTo>
                      <a:pt x="5068"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86;p19"/>
              <p:cNvSpPr/>
              <p:nvPr/>
            </p:nvSpPr>
            <p:spPr>
              <a:xfrm>
                <a:off x="3526150" y="4028025"/>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87;p19"/>
              <p:cNvSpPr/>
              <p:nvPr/>
            </p:nvSpPr>
            <p:spPr>
              <a:xfrm>
                <a:off x="3526150" y="4239425"/>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88;p19"/>
              <p:cNvSpPr/>
              <p:nvPr/>
            </p:nvSpPr>
            <p:spPr>
              <a:xfrm>
                <a:off x="3526150" y="4028025"/>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89;p19"/>
              <p:cNvSpPr/>
              <p:nvPr/>
            </p:nvSpPr>
            <p:spPr>
              <a:xfrm>
                <a:off x="3526150" y="3606050"/>
                <a:ext cx="126700" cy="126700"/>
              </a:xfrm>
              <a:custGeom>
                <a:avLst/>
                <a:gdLst/>
                <a:ahLst/>
                <a:cxnLst/>
                <a:rect l="l" t="t" r="r" b="b"/>
                <a:pathLst>
                  <a:path w="5068" h="5068" extrusionOk="0">
                    <a:moveTo>
                      <a:pt x="1" y="0"/>
                    </a:moveTo>
                    <a:lnTo>
                      <a:pt x="1" y="5067"/>
                    </a:lnTo>
                    <a:lnTo>
                      <a:pt x="5068" y="5067"/>
                    </a:lnTo>
                    <a:lnTo>
                      <a:pt x="5068"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590;p19"/>
              <p:cNvSpPr/>
              <p:nvPr/>
            </p:nvSpPr>
            <p:spPr>
              <a:xfrm>
                <a:off x="3708250" y="3408900"/>
                <a:ext cx="189250" cy="25"/>
              </a:xfrm>
              <a:custGeom>
                <a:avLst/>
                <a:gdLst/>
                <a:ahLst/>
                <a:cxnLst/>
                <a:rect l="l" t="t" r="r" b="b"/>
                <a:pathLst>
                  <a:path w="7570" h="1" fill="none" extrusionOk="0">
                    <a:moveTo>
                      <a:pt x="1" y="1"/>
                    </a:moveTo>
                    <a:lnTo>
                      <a:pt x="7569"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591;p19"/>
              <p:cNvSpPr/>
              <p:nvPr/>
            </p:nvSpPr>
            <p:spPr>
              <a:xfrm>
                <a:off x="3708250" y="3500750"/>
                <a:ext cx="197950" cy="25"/>
              </a:xfrm>
              <a:custGeom>
                <a:avLst/>
                <a:gdLst/>
                <a:ahLst/>
                <a:cxnLst/>
                <a:rect l="l" t="t" r="r" b="b"/>
                <a:pathLst>
                  <a:path w="7918" h="1" fill="none" extrusionOk="0">
                    <a:moveTo>
                      <a:pt x="1" y="0"/>
                    </a:moveTo>
                    <a:lnTo>
                      <a:pt x="7918"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92;p19"/>
              <p:cNvSpPr/>
              <p:nvPr/>
            </p:nvSpPr>
            <p:spPr>
              <a:xfrm>
                <a:off x="3708250" y="3447700"/>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93;p19"/>
              <p:cNvSpPr/>
              <p:nvPr/>
            </p:nvSpPr>
            <p:spPr>
              <a:xfrm>
                <a:off x="3708250" y="3475425"/>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94;p19"/>
              <p:cNvSpPr/>
              <p:nvPr/>
            </p:nvSpPr>
            <p:spPr>
              <a:xfrm>
                <a:off x="3708250" y="3620300"/>
                <a:ext cx="189250" cy="25"/>
              </a:xfrm>
              <a:custGeom>
                <a:avLst/>
                <a:gdLst/>
                <a:ahLst/>
                <a:cxnLst/>
                <a:rect l="l" t="t" r="r" b="b"/>
                <a:pathLst>
                  <a:path w="7570" h="1" fill="none" extrusionOk="0">
                    <a:moveTo>
                      <a:pt x="1" y="0"/>
                    </a:moveTo>
                    <a:lnTo>
                      <a:pt x="7569"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95;p19"/>
              <p:cNvSpPr/>
              <p:nvPr/>
            </p:nvSpPr>
            <p:spPr>
              <a:xfrm>
                <a:off x="3708250" y="3712150"/>
                <a:ext cx="197950" cy="25"/>
              </a:xfrm>
              <a:custGeom>
                <a:avLst/>
                <a:gdLst/>
                <a:ahLst/>
                <a:cxnLst/>
                <a:rect l="l" t="t" r="r" b="b"/>
                <a:pathLst>
                  <a:path w="7918" h="1" fill="none" extrusionOk="0">
                    <a:moveTo>
                      <a:pt x="1" y="0"/>
                    </a:moveTo>
                    <a:lnTo>
                      <a:pt x="7918"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96;p19"/>
              <p:cNvSpPr/>
              <p:nvPr/>
            </p:nvSpPr>
            <p:spPr>
              <a:xfrm>
                <a:off x="3708250" y="36591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97;p19"/>
              <p:cNvSpPr/>
              <p:nvPr/>
            </p:nvSpPr>
            <p:spPr>
              <a:xfrm>
                <a:off x="3708250" y="3686800"/>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98;p19"/>
              <p:cNvSpPr/>
              <p:nvPr/>
            </p:nvSpPr>
            <p:spPr>
              <a:xfrm>
                <a:off x="3708250" y="3830100"/>
                <a:ext cx="189250" cy="25"/>
              </a:xfrm>
              <a:custGeom>
                <a:avLst/>
                <a:gdLst/>
                <a:ahLst/>
                <a:cxnLst/>
                <a:rect l="l" t="t" r="r" b="b"/>
                <a:pathLst>
                  <a:path w="7570" h="1" fill="none" extrusionOk="0">
                    <a:moveTo>
                      <a:pt x="1" y="1"/>
                    </a:moveTo>
                    <a:lnTo>
                      <a:pt x="7569"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99;p19"/>
              <p:cNvSpPr/>
              <p:nvPr/>
            </p:nvSpPr>
            <p:spPr>
              <a:xfrm>
                <a:off x="3708250" y="3922725"/>
                <a:ext cx="197950" cy="25"/>
              </a:xfrm>
              <a:custGeom>
                <a:avLst/>
                <a:gdLst/>
                <a:ahLst/>
                <a:cxnLst/>
                <a:rect l="l" t="t" r="r" b="b"/>
                <a:pathLst>
                  <a:path w="7918" h="1" fill="none" extrusionOk="0">
                    <a:moveTo>
                      <a:pt x="1" y="1"/>
                    </a:moveTo>
                    <a:lnTo>
                      <a:pt x="7918"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00;p19"/>
              <p:cNvSpPr/>
              <p:nvPr/>
            </p:nvSpPr>
            <p:spPr>
              <a:xfrm>
                <a:off x="3708250" y="38697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01;p19"/>
              <p:cNvSpPr/>
              <p:nvPr/>
            </p:nvSpPr>
            <p:spPr>
              <a:xfrm>
                <a:off x="3708250" y="3897400"/>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02;p19"/>
              <p:cNvSpPr/>
              <p:nvPr/>
            </p:nvSpPr>
            <p:spPr>
              <a:xfrm>
                <a:off x="3708250" y="4041500"/>
                <a:ext cx="189250" cy="25"/>
              </a:xfrm>
              <a:custGeom>
                <a:avLst/>
                <a:gdLst/>
                <a:ahLst/>
                <a:cxnLst/>
                <a:rect l="l" t="t" r="r" b="b"/>
                <a:pathLst>
                  <a:path w="7570" h="1" fill="none" extrusionOk="0">
                    <a:moveTo>
                      <a:pt x="1" y="0"/>
                    </a:moveTo>
                    <a:lnTo>
                      <a:pt x="7569"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03;p19"/>
              <p:cNvSpPr/>
              <p:nvPr/>
            </p:nvSpPr>
            <p:spPr>
              <a:xfrm>
                <a:off x="3708250" y="4134125"/>
                <a:ext cx="197950" cy="25"/>
              </a:xfrm>
              <a:custGeom>
                <a:avLst/>
                <a:gdLst/>
                <a:ahLst/>
                <a:cxnLst/>
                <a:rect l="l" t="t" r="r" b="b"/>
                <a:pathLst>
                  <a:path w="7918" h="1" fill="none" extrusionOk="0">
                    <a:moveTo>
                      <a:pt x="1" y="1"/>
                    </a:moveTo>
                    <a:lnTo>
                      <a:pt x="7918"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04;p19"/>
              <p:cNvSpPr/>
              <p:nvPr/>
            </p:nvSpPr>
            <p:spPr>
              <a:xfrm>
                <a:off x="3708250" y="4081075"/>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05;p19"/>
              <p:cNvSpPr/>
              <p:nvPr/>
            </p:nvSpPr>
            <p:spPr>
              <a:xfrm>
                <a:off x="3708250" y="41088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06;p19"/>
              <p:cNvSpPr/>
              <p:nvPr/>
            </p:nvSpPr>
            <p:spPr>
              <a:xfrm>
                <a:off x="3708250" y="4252100"/>
                <a:ext cx="189250" cy="25"/>
              </a:xfrm>
              <a:custGeom>
                <a:avLst/>
                <a:gdLst/>
                <a:ahLst/>
                <a:cxnLst/>
                <a:rect l="l" t="t" r="r" b="b"/>
                <a:pathLst>
                  <a:path w="7570" h="1" fill="none" extrusionOk="0">
                    <a:moveTo>
                      <a:pt x="1" y="0"/>
                    </a:moveTo>
                    <a:lnTo>
                      <a:pt x="7569"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07;p19"/>
              <p:cNvSpPr/>
              <p:nvPr/>
            </p:nvSpPr>
            <p:spPr>
              <a:xfrm>
                <a:off x="3708250" y="4343925"/>
                <a:ext cx="197950" cy="25"/>
              </a:xfrm>
              <a:custGeom>
                <a:avLst/>
                <a:gdLst/>
                <a:ahLst/>
                <a:cxnLst/>
                <a:rect l="l" t="t" r="r" b="b"/>
                <a:pathLst>
                  <a:path w="7918" h="1" fill="none" extrusionOk="0">
                    <a:moveTo>
                      <a:pt x="1" y="1"/>
                    </a:moveTo>
                    <a:lnTo>
                      <a:pt x="7918"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08;p19"/>
              <p:cNvSpPr/>
              <p:nvPr/>
            </p:nvSpPr>
            <p:spPr>
              <a:xfrm>
                <a:off x="3708250" y="4291675"/>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09;p19"/>
              <p:cNvSpPr/>
              <p:nvPr/>
            </p:nvSpPr>
            <p:spPr>
              <a:xfrm>
                <a:off x="3708250" y="43186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10;p19"/>
              <p:cNvSpPr/>
              <p:nvPr/>
            </p:nvSpPr>
            <p:spPr>
              <a:xfrm>
                <a:off x="4022575" y="3070850"/>
                <a:ext cx="61775" cy="25"/>
              </a:xfrm>
              <a:custGeom>
                <a:avLst/>
                <a:gdLst/>
                <a:ahLst/>
                <a:cxnLst/>
                <a:rect l="l" t="t" r="r" b="b"/>
                <a:pathLst>
                  <a:path w="2471" h="1" fill="none" extrusionOk="0">
                    <a:moveTo>
                      <a:pt x="0" y="0"/>
                    </a:moveTo>
                    <a:lnTo>
                      <a:pt x="2470"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11;p19"/>
              <p:cNvSpPr/>
              <p:nvPr/>
            </p:nvSpPr>
            <p:spPr>
              <a:xfrm>
                <a:off x="4022575" y="3086675"/>
                <a:ext cx="61775" cy="25"/>
              </a:xfrm>
              <a:custGeom>
                <a:avLst/>
                <a:gdLst/>
                <a:ahLst/>
                <a:cxnLst/>
                <a:rect l="l" t="t" r="r" b="b"/>
                <a:pathLst>
                  <a:path w="2471" h="1" fill="none" extrusionOk="0">
                    <a:moveTo>
                      <a:pt x="0" y="1"/>
                    </a:moveTo>
                    <a:lnTo>
                      <a:pt x="2470"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12;p19"/>
              <p:cNvSpPr/>
              <p:nvPr/>
            </p:nvSpPr>
            <p:spPr>
              <a:xfrm>
                <a:off x="4022575" y="3102525"/>
                <a:ext cx="61775" cy="25"/>
              </a:xfrm>
              <a:custGeom>
                <a:avLst/>
                <a:gdLst/>
                <a:ahLst/>
                <a:cxnLst/>
                <a:rect l="l" t="t" r="r" b="b"/>
                <a:pathLst>
                  <a:path w="2471" h="1" fill="none" extrusionOk="0">
                    <a:moveTo>
                      <a:pt x="0" y="0"/>
                    </a:moveTo>
                    <a:lnTo>
                      <a:pt x="2470"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13;p19"/>
              <p:cNvSpPr/>
              <p:nvPr/>
            </p:nvSpPr>
            <p:spPr>
              <a:xfrm>
                <a:off x="3991700" y="3227600"/>
                <a:ext cx="55425" cy="56050"/>
              </a:xfrm>
              <a:custGeom>
                <a:avLst/>
                <a:gdLst/>
                <a:ahLst/>
                <a:cxnLst/>
                <a:rect l="l" t="t" r="r" b="b"/>
                <a:pathLst>
                  <a:path w="2217" h="2242" extrusionOk="0">
                    <a:moveTo>
                      <a:pt x="855" y="191"/>
                    </a:moveTo>
                    <a:cubicBezTo>
                      <a:pt x="1203" y="191"/>
                      <a:pt x="1520" y="476"/>
                      <a:pt x="1520" y="856"/>
                    </a:cubicBezTo>
                    <a:cubicBezTo>
                      <a:pt x="1520" y="1236"/>
                      <a:pt x="1203" y="1552"/>
                      <a:pt x="855" y="1552"/>
                    </a:cubicBezTo>
                    <a:cubicBezTo>
                      <a:pt x="475" y="1552"/>
                      <a:pt x="158" y="1236"/>
                      <a:pt x="158" y="856"/>
                    </a:cubicBezTo>
                    <a:cubicBezTo>
                      <a:pt x="158" y="476"/>
                      <a:pt x="475" y="191"/>
                      <a:pt x="855" y="191"/>
                    </a:cubicBezTo>
                    <a:close/>
                    <a:moveTo>
                      <a:pt x="855" y="1"/>
                    </a:moveTo>
                    <a:cubicBezTo>
                      <a:pt x="380" y="1"/>
                      <a:pt x="0" y="381"/>
                      <a:pt x="0" y="856"/>
                    </a:cubicBezTo>
                    <a:cubicBezTo>
                      <a:pt x="0" y="1331"/>
                      <a:pt x="380" y="1711"/>
                      <a:pt x="855" y="1711"/>
                    </a:cubicBezTo>
                    <a:cubicBezTo>
                      <a:pt x="1045" y="1711"/>
                      <a:pt x="1235" y="1647"/>
                      <a:pt x="1393" y="1521"/>
                    </a:cubicBezTo>
                    <a:lnTo>
                      <a:pt x="2090" y="2218"/>
                    </a:lnTo>
                    <a:cubicBezTo>
                      <a:pt x="2106" y="2233"/>
                      <a:pt x="2122" y="2241"/>
                      <a:pt x="2138" y="2241"/>
                    </a:cubicBezTo>
                    <a:cubicBezTo>
                      <a:pt x="2154" y="2241"/>
                      <a:pt x="2169" y="2233"/>
                      <a:pt x="2185" y="2218"/>
                    </a:cubicBezTo>
                    <a:cubicBezTo>
                      <a:pt x="2217" y="2186"/>
                      <a:pt x="2217" y="2123"/>
                      <a:pt x="2185" y="2091"/>
                    </a:cubicBezTo>
                    <a:lnTo>
                      <a:pt x="1489" y="1394"/>
                    </a:lnTo>
                    <a:cubicBezTo>
                      <a:pt x="1615" y="1236"/>
                      <a:pt x="1679" y="1046"/>
                      <a:pt x="1679" y="856"/>
                    </a:cubicBezTo>
                    <a:cubicBezTo>
                      <a:pt x="1679" y="381"/>
                      <a:pt x="1298" y="1"/>
                      <a:pt x="8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14;p19"/>
              <p:cNvSpPr/>
              <p:nvPr/>
            </p:nvSpPr>
            <p:spPr>
              <a:xfrm>
                <a:off x="3502400" y="3202275"/>
                <a:ext cx="580350" cy="107700"/>
              </a:xfrm>
              <a:custGeom>
                <a:avLst/>
                <a:gdLst/>
                <a:ahLst/>
                <a:cxnLst/>
                <a:rect l="l" t="t" r="r" b="b"/>
                <a:pathLst>
                  <a:path w="23214" h="4308" fill="none" extrusionOk="0">
                    <a:moveTo>
                      <a:pt x="21536" y="4307"/>
                    </a:moveTo>
                    <a:lnTo>
                      <a:pt x="1679" y="4307"/>
                    </a:lnTo>
                    <a:cubicBezTo>
                      <a:pt x="761" y="4307"/>
                      <a:pt x="1" y="3547"/>
                      <a:pt x="1" y="2629"/>
                    </a:cubicBezTo>
                    <a:lnTo>
                      <a:pt x="1" y="1710"/>
                    </a:lnTo>
                    <a:cubicBezTo>
                      <a:pt x="1" y="760"/>
                      <a:pt x="761" y="0"/>
                      <a:pt x="1679" y="0"/>
                    </a:cubicBezTo>
                    <a:lnTo>
                      <a:pt x="21536" y="0"/>
                    </a:lnTo>
                    <a:cubicBezTo>
                      <a:pt x="22454" y="0"/>
                      <a:pt x="23214" y="760"/>
                      <a:pt x="23214" y="1710"/>
                    </a:cubicBezTo>
                    <a:lnTo>
                      <a:pt x="23214" y="2629"/>
                    </a:lnTo>
                    <a:cubicBezTo>
                      <a:pt x="23214" y="3547"/>
                      <a:pt x="22454" y="4307"/>
                      <a:pt x="21536" y="4307"/>
                    </a:cubicBezTo>
                    <a:close/>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15;p19"/>
              <p:cNvSpPr/>
              <p:nvPr/>
            </p:nvSpPr>
            <p:spPr>
              <a:xfrm>
                <a:off x="3528525" y="3070250"/>
                <a:ext cx="42775" cy="48925"/>
              </a:xfrm>
              <a:custGeom>
                <a:avLst/>
                <a:gdLst/>
                <a:ahLst/>
                <a:cxnLst/>
                <a:rect l="l" t="t" r="r" b="b"/>
                <a:pathLst>
                  <a:path w="1711" h="1957" extrusionOk="0">
                    <a:moveTo>
                      <a:pt x="856" y="183"/>
                    </a:moveTo>
                    <a:lnTo>
                      <a:pt x="1584" y="848"/>
                    </a:lnTo>
                    <a:lnTo>
                      <a:pt x="1584" y="1798"/>
                    </a:lnTo>
                    <a:lnTo>
                      <a:pt x="1172" y="1798"/>
                    </a:lnTo>
                    <a:lnTo>
                      <a:pt x="1172" y="1323"/>
                    </a:lnTo>
                    <a:cubicBezTo>
                      <a:pt x="1172" y="1291"/>
                      <a:pt x="1141" y="1259"/>
                      <a:pt x="1109" y="1259"/>
                    </a:cubicBezTo>
                    <a:lnTo>
                      <a:pt x="634" y="1259"/>
                    </a:lnTo>
                    <a:cubicBezTo>
                      <a:pt x="602" y="1259"/>
                      <a:pt x="571" y="1291"/>
                      <a:pt x="571" y="1323"/>
                    </a:cubicBezTo>
                    <a:lnTo>
                      <a:pt x="571" y="1798"/>
                    </a:lnTo>
                    <a:lnTo>
                      <a:pt x="159" y="1798"/>
                    </a:lnTo>
                    <a:lnTo>
                      <a:pt x="159" y="848"/>
                    </a:lnTo>
                    <a:lnTo>
                      <a:pt x="856" y="183"/>
                    </a:lnTo>
                    <a:close/>
                    <a:moveTo>
                      <a:pt x="840" y="1"/>
                    </a:moveTo>
                    <a:cubicBezTo>
                      <a:pt x="824" y="1"/>
                      <a:pt x="808" y="8"/>
                      <a:pt x="792" y="24"/>
                    </a:cubicBezTo>
                    <a:lnTo>
                      <a:pt x="32" y="784"/>
                    </a:lnTo>
                    <a:cubicBezTo>
                      <a:pt x="32" y="784"/>
                      <a:pt x="1" y="784"/>
                      <a:pt x="1" y="816"/>
                    </a:cubicBezTo>
                    <a:lnTo>
                      <a:pt x="1" y="1893"/>
                    </a:lnTo>
                    <a:cubicBezTo>
                      <a:pt x="1" y="1924"/>
                      <a:pt x="64" y="1956"/>
                      <a:pt x="96" y="1956"/>
                    </a:cubicBezTo>
                    <a:lnTo>
                      <a:pt x="634" y="1956"/>
                    </a:lnTo>
                    <a:cubicBezTo>
                      <a:pt x="697" y="1956"/>
                      <a:pt x="729" y="1924"/>
                      <a:pt x="729" y="1893"/>
                    </a:cubicBezTo>
                    <a:lnTo>
                      <a:pt x="729" y="1386"/>
                    </a:lnTo>
                    <a:lnTo>
                      <a:pt x="1014" y="1386"/>
                    </a:lnTo>
                    <a:lnTo>
                      <a:pt x="1014" y="1893"/>
                    </a:lnTo>
                    <a:cubicBezTo>
                      <a:pt x="1014" y="1924"/>
                      <a:pt x="1046" y="1956"/>
                      <a:pt x="1109" y="1956"/>
                    </a:cubicBezTo>
                    <a:lnTo>
                      <a:pt x="1647" y="1956"/>
                    </a:lnTo>
                    <a:cubicBezTo>
                      <a:pt x="1679" y="1956"/>
                      <a:pt x="1711" y="1924"/>
                      <a:pt x="1711" y="1893"/>
                    </a:cubicBezTo>
                    <a:lnTo>
                      <a:pt x="1711" y="816"/>
                    </a:lnTo>
                    <a:cubicBezTo>
                      <a:pt x="1711" y="816"/>
                      <a:pt x="1711" y="784"/>
                      <a:pt x="1711" y="784"/>
                    </a:cubicBezTo>
                    <a:lnTo>
                      <a:pt x="887" y="24"/>
                    </a:lnTo>
                    <a:cubicBezTo>
                      <a:pt x="872" y="8"/>
                      <a:pt x="856" y="1"/>
                      <a:pt x="84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9" name="Picture 9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547" y="1978701"/>
              <a:ext cx="1278232" cy="2588984"/>
            </a:xfrm>
            <a:prstGeom prst="rect">
              <a:avLst/>
            </a:prstGeom>
          </p:spPr>
        </p:pic>
      </p:grpSp>
      <p:grpSp>
        <p:nvGrpSpPr>
          <p:cNvPr id="7" name="Group 6"/>
          <p:cNvGrpSpPr/>
          <p:nvPr/>
        </p:nvGrpSpPr>
        <p:grpSpPr>
          <a:xfrm>
            <a:off x="2443118" y="1479770"/>
            <a:ext cx="1538566" cy="3138748"/>
            <a:chOff x="2388042" y="1666081"/>
            <a:chExt cx="1538566" cy="3138748"/>
          </a:xfrm>
        </p:grpSpPr>
        <p:grpSp>
          <p:nvGrpSpPr>
            <p:cNvPr id="100" name="Google Shape;1558;p19"/>
            <p:cNvGrpSpPr/>
            <p:nvPr/>
          </p:nvGrpSpPr>
          <p:grpSpPr>
            <a:xfrm>
              <a:off x="2388042" y="1666081"/>
              <a:ext cx="1538566" cy="3138748"/>
              <a:chOff x="3405800" y="2900625"/>
              <a:chExt cx="781475" cy="1600875"/>
            </a:xfrm>
          </p:grpSpPr>
          <p:sp>
            <p:nvSpPr>
              <p:cNvPr id="101" name="Google Shape;1577;p19"/>
              <p:cNvSpPr/>
              <p:nvPr/>
            </p:nvSpPr>
            <p:spPr>
              <a:xfrm>
                <a:off x="3405800" y="2900625"/>
                <a:ext cx="781475" cy="1600875"/>
              </a:xfrm>
              <a:custGeom>
                <a:avLst/>
                <a:gdLst/>
                <a:ahLst/>
                <a:cxnLst/>
                <a:rect l="l" t="t" r="r" b="b"/>
                <a:pathLst>
                  <a:path w="31259" h="64035" extrusionOk="0">
                    <a:moveTo>
                      <a:pt x="4693" y="0"/>
                    </a:moveTo>
                    <a:cubicBezTo>
                      <a:pt x="2092" y="0"/>
                      <a:pt x="1" y="2110"/>
                      <a:pt x="1" y="4719"/>
                    </a:cubicBezTo>
                    <a:lnTo>
                      <a:pt x="1" y="59285"/>
                    </a:lnTo>
                    <a:cubicBezTo>
                      <a:pt x="1" y="61913"/>
                      <a:pt x="2123" y="64035"/>
                      <a:pt x="4751" y="64035"/>
                    </a:cubicBezTo>
                    <a:lnTo>
                      <a:pt x="26508" y="64035"/>
                    </a:lnTo>
                    <a:cubicBezTo>
                      <a:pt x="29105" y="64035"/>
                      <a:pt x="31227" y="61913"/>
                      <a:pt x="31227" y="59285"/>
                    </a:cubicBezTo>
                    <a:lnTo>
                      <a:pt x="31258" y="4751"/>
                    </a:lnTo>
                    <a:cubicBezTo>
                      <a:pt x="31258" y="2122"/>
                      <a:pt x="29136" y="0"/>
                      <a:pt x="26508" y="0"/>
                    </a:cubicBezTo>
                    <a:lnTo>
                      <a:pt x="4751" y="0"/>
                    </a:lnTo>
                    <a:cubicBezTo>
                      <a:pt x="4732" y="0"/>
                      <a:pt x="4713" y="0"/>
                      <a:pt x="469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78;p19"/>
              <p:cNvSpPr/>
              <p:nvPr/>
            </p:nvSpPr>
            <p:spPr>
              <a:xfrm>
                <a:off x="3441450" y="2948125"/>
                <a:ext cx="709400" cy="1497975"/>
              </a:xfrm>
              <a:custGeom>
                <a:avLst/>
                <a:gdLst/>
                <a:ahLst/>
                <a:cxnLst/>
                <a:rect l="l" t="t" r="r" b="b"/>
                <a:pathLst>
                  <a:path w="28376" h="59919" extrusionOk="0">
                    <a:moveTo>
                      <a:pt x="3325" y="1"/>
                    </a:moveTo>
                    <a:cubicBezTo>
                      <a:pt x="1520" y="1"/>
                      <a:pt x="32" y="1489"/>
                      <a:pt x="32" y="3326"/>
                    </a:cubicBezTo>
                    <a:lnTo>
                      <a:pt x="0" y="56593"/>
                    </a:lnTo>
                    <a:cubicBezTo>
                      <a:pt x="0" y="58398"/>
                      <a:pt x="1489" y="59886"/>
                      <a:pt x="3325" y="59886"/>
                    </a:cubicBezTo>
                    <a:lnTo>
                      <a:pt x="25050" y="59918"/>
                    </a:lnTo>
                    <a:cubicBezTo>
                      <a:pt x="26887" y="59918"/>
                      <a:pt x="28376" y="58430"/>
                      <a:pt x="28376" y="56593"/>
                    </a:cubicBezTo>
                    <a:lnTo>
                      <a:pt x="28376" y="3326"/>
                    </a:lnTo>
                    <a:cubicBezTo>
                      <a:pt x="28376" y="1521"/>
                      <a:pt x="26887" y="32"/>
                      <a:pt x="25050" y="32"/>
                    </a:cubicBezTo>
                    <a:lnTo>
                      <a:pt x="20838" y="32"/>
                    </a:lnTo>
                    <a:cubicBezTo>
                      <a:pt x="20268" y="32"/>
                      <a:pt x="19825" y="507"/>
                      <a:pt x="19825" y="1077"/>
                    </a:cubicBezTo>
                    <a:lnTo>
                      <a:pt x="19825" y="1869"/>
                    </a:lnTo>
                    <a:cubicBezTo>
                      <a:pt x="19825" y="2439"/>
                      <a:pt x="19350" y="2914"/>
                      <a:pt x="18780" y="2914"/>
                    </a:cubicBezTo>
                    <a:lnTo>
                      <a:pt x="10578" y="2914"/>
                    </a:lnTo>
                    <a:cubicBezTo>
                      <a:pt x="10007" y="2914"/>
                      <a:pt x="9532" y="2439"/>
                      <a:pt x="9532" y="1837"/>
                    </a:cubicBezTo>
                    <a:lnTo>
                      <a:pt x="9532" y="1077"/>
                    </a:lnTo>
                    <a:cubicBezTo>
                      <a:pt x="9532" y="476"/>
                      <a:pt x="9089" y="1"/>
                      <a:pt x="8519" y="1"/>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579;p19"/>
              <p:cNvSpPr/>
              <p:nvPr/>
            </p:nvSpPr>
            <p:spPr>
              <a:xfrm>
                <a:off x="3569700" y="3242650"/>
                <a:ext cx="23775" cy="29325"/>
              </a:xfrm>
              <a:custGeom>
                <a:avLst/>
                <a:gdLst/>
                <a:ahLst/>
                <a:cxnLst/>
                <a:rect l="l" t="t" r="r" b="b"/>
                <a:pathLst>
                  <a:path w="951" h="1173" extrusionOk="0">
                    <a:moveTo>
                      <a:pt x="0" y="0"/>
                    </a:moveTo>
                    <a:lnTo>
                      <a:pt x="0" y="95"/>
                    </a:lnTo>
                    <a:lnTo>
                      <a:pt x="412" y="95"/>
                    </a:lnTo>
                    <a:lnTo>
                      <a:pt x="412" y="1172"/>
                    </a:lnTo>
                    <a:lnTo>
                      <a:pt x="539" y="1172"/>
                    </a:lnTo>
                    <a:lnTo>
                      <a:pt x="539" y="95"/>
                    </a:lnTo>
                    <a:lnTo>
                      <a:pt x="951" y="95"/>
                    </a:lnTo>
                    <a:lnTo>
                      <a:pt x="95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80;p19"/>
              <p:cNvSpPr/>
              <p:nvPr/>
            </p:nvSpPr>
            <p:spPr>
              <a:xfrm>
                <a:off x="3593450" y="3249775"/>
                <a:ext cx="21400" cy="22200"/>
              </a:xfrm>
              <a:custGeom>
                <a:avLst/>
                <a:gdLst/>
                <a:ahLst/>
                <a:cxnLst/>
                <a:rect l="l" t="t" r="r" b="b"/>
                <a:pathLst>
                  <a:path w="856" h="888" extrusionOk="0">
                    <a:moveTo>
                      <a:pt x="444" y="95"/>
                    </a:moveTo>
                    <a:cubicBezTo>
                      <a:pt x="602" y="95"/>
                      <a:pt x="729" y="222"/>
                      <a:pt x="729" y="380"/>
                    </a:cubicBezTo>
                    <a:lnTo>
                      <a:pt x="127" y="380"/>
                    </a:lnTo>
                    <a:cubicBezTo>
                      <a:pt x="127" y="222"/>
                      <a:pt x="254" y="95"/>
                      <a:pt x="444" y="95"/>
                    </a:cubicBezTo>
                    <a:close/>
                    <a:moveTo>
                      <a:pt x="412" y="0"/>
                    </a:moveTo>
                    <a:cubicBezTo>
                      <a:pt x="191" y="0"/>
                      <a:pt x="1" y="190"/>
                      <a:pt x="1" y="444"/>
                    </a:cubicBezTo>
                    <a:cubicBezTo>
                      <a:pt x="1" y="697"/>
                      <a:pt x="191" y="887"/>
                      <a:pt x="476" y="887"/>
                    </a:cubicBezTo>
                    <a:cubicBezTo>
                      <a:pt x="602" y="887"/>
                      <a:pt x="729" y="855"/>
                      <a:pt x="792" y="760"/>
                    </a:cubicBezTo>
                    <a:lnTo>
                      <a:pt x="729" y="665"/>
                    </a:lnTo>
                    <a:cubicBezTo>
                      <a:pt x="666" y="760"/>
                      <a:pt x="571" y="792"/>
                      <a:pt x="476" y="792"/>
                    </a:cubicBezTo>
                    <a:cubicBezTo>
                      <a:pt x="286" y="792"/>
                      <a:pt x="127" y="665"/>
                      <a:pt x="127" y="475"/>
                    </a:cubicBezTo>
                    <a:lnTo>
                      <a:pt x="856" y="475"/>
                    </a:lnTo>
                    <a:cubicBezTo>
                      <a:pt x="856" y="475"/>
                      <a:pt x="856" y="444"/>
                      <a:pt x="856" y="444"/>
                    </a:cubicBezTo>
                    <a:cubicBezTo>
                      <a:pt x="856" y="190"/>
                      <a:pt x="666" y="0"/>
                      <a:pt x="4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81;p19"/>
              <p:cNvSpPr/>
              <p:nvPr/>
            </p:nvSpPr>
            <p:spPr>
              <a:xfrm>
                <a:off x="3617200" y="3249775"/>
                <a:ext cx="20600" cy="22200"/>
              </a:xfrm>
              <a:custGeom>
                <a:avLst/>
                <a:gdLst/>
                <a:ahLst/>
                <a:cxnLst/>
                <a:rect l="l" t="t" r="r" b="b"/>
                <a:pathLst>
                  <a:path w="824" h="888" extrusionOk="0">
                    <a:moveTo>
                      <a:pt x="1" y="0"/>
                    </a:moveTo>
                    <a:lnTo>
                      <a:pt x="349" y="412"/>
                    </a:lnTo>
                    <a:lnTo>
                      <a:pt x="1" y="887"/>
                    </a:lnTo>
                    <a:lnTo>
                      <a:pt x="127" y="887"/>
                    </a:lnTo>
                    <a:lnTo>
                      <a:pt x="412" y="507"/>
                    </a:lnTo>
                    <a:lnTo>
                      <a:pt x="697" y="887"/>
                    </a:lnTo>
                    <a:lnTo>
                      <a:pt x="824" y="887"/>
                    </a:lnTo>
                    <a:lnTo>
                      <a:pt x="476" y="412"/>
                    </a:lnTo>
                    <a:lnTo>
                      <a:pt x="792" y="0"/>
                    </a:lnTo>
                    <a:lnTo>
                      <a:pt x="666" y="0"/>
                    </a:lnTo>
                    <a:lnTo>
                      <a:pt x="412" y="349"/>
                    </a:lnTo>
                    <a:lnTo>
                      <a:pt x="1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82;p19"/>
              <p:cNvSpPr/>
              <p:nvPr/>
            </p:nvSpPr>
            <p:spPr>
              <a:xfrm>
                <a:off x="3639375" y="3245025"/>
                <a:ext cx="15075" cy="26950"/>
              </a:xfrm>
              <a:custGeom>
                <a:avLst/>
                <a:gdLst/>
                <a:ahLst/>
                <a:cxnLst/>
                <a:rect l="l" t="t" r="r" b="b"/>
                <a:pathLst>
                  <a:path w="603" h="1078" extrusionOk="0">
                    <a:moveTo>
                      <a:pt x="159" y="0"/>
                    </a:moveTo>
                    <a:lnTo>
                      <a:pt x="159" y="190"/>
                    </a:lnTo>
                    <a:lnTo>
                      <a:pt x="0" y="190"/>
                    </a:lnTo>
                    <a:lnTo>
                      <a:pt x="0" y="285"/>
                    </a:lnTo>
                    <a:lnTo>
                      <a:pt x="159" y="285"/>
                    </a:lnTo>
                    <a:lnTo>
                      <a:pt x="159" y="824"/>
                    </a:lnTo>
                    <a:cubicBezTo>
                      <a:pt x="159" y="982"/>
                      <a:pt x="254" y="1077"/>
                      <a:pt x="412" y="1077"/>
                    </a:cubicBezTo>
                    <a:cubicBezTo>
                      <a:pt x="475" y="1077"/>
                      <a:pt x="570" y="1077"/>
                      <a:pt x="602" y="1014"/>
                    </a:cubicBezTo>
                    <a:lnTo>
                      <a:pt x="570" y="950"/>
                    </a:lnTo>
                    <a:cubicBezTo>
                      <a:pt x="539" y="950"/>
                      <a:pt x="475" y="982"/>
                      <a:pt x="444" y="982"/>
                    </a:cubicBezTo>
                    <a:cubicBezTo>
                      <a:pt x="349" y="982"/>
                      <a:pt x="285" y="919"/>
                      <a:pt x="285" y="824"/>
                    </a:cubicBezTo>
                    <a:lnTo>
                      <a:pt x="285" y="285"/>
                    </a:lnTo>
                    <a:lnTo>
                      <a:pt x="539" y="285"/>
                    </a:lnTo>
                    <a:lnTo>
                      <a:pt x="539" y="190"/>
                    </a:lnTo>
                    <a:lnTo>
                      <a:pt x="285" y="190"/>
                    </a:lnTo>
                    <a:lnTo>
                      <a:pt x="28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83;p19"/>
              <p:cNvSpPr/>
              <p:nvPr/>
            </p:nvSpPr>
            <p:spPr>
              <a:xfrm>
                <a:off x="3526150" y="3394650"/>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84;p19"/>
              <p:cNvSpPr/>
              <p:nvPr/>
            </p:nvSpPr>
            <p:spPr>
              <a:xfrm>
                <a:off x="3526150" y="3606050"/>
                <a:ext cx="126700" cy="126700"/>
              </a:xfrm>
              <a:custGeom>
                <a:avLst/>
                <a:gdLst/>
                <a:ahLst/>
                <a:cxnLst/>
                <a:rect l="l" t="t" r="r" b="b"/>
                <a:pathLst>
                  <a:path w="5068" h="5068" extrusionOk="0">
                    <a:moveTo>
                      <a:pt x="1" y="0"/>
                    </a:moveTo>
                    <a:lnTo>
                      <a:pt x="1" y="5067"/>
                    </a:lnTo>
                    <a:lnTo>
                      <a:pt x="5068" y="5067"/>
                    </a:lnTo>
                    <a:lnTo>
                      <a:pt x="5068" y="0"/>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85;p19"/>
              <p:cNvSpPr/>
              <p:nvPr/>
            </p:nvSpPr>
            <p:spPr>
              <a:xfrm>
                <a:off x="3526150" y="3817450"/>
                <a:ext cx="126700" cy="126700"/>
              </a:xfrm>
              <a:custGeom>
                <a:avLst/>
                <a:gdLst/>
                <a:ahLst/>
                <a:cxnLst/>
                <a:rect l="l" t="t" r="r" b="b"/>
                <a:pathLst>
                  <a:path w="5068" h="5068" extrusionOk="0">
                    <a:moveTo>
                      <a:pt x="1" y="0"/>
                    </a:moveTo>
                    <a:lnTo>
                      <a:pt x="1" y="5067"/>
                    </a:lnTo>
                    <a:lnTo>
                      <a:pt x="5068" y="5067"/>
                    </a:lnTo>
                    <a:lnTo>
                      <a:pt x="5068"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86;p19"/>
              <p:cNvSpPr/>
              <p:nvPr/>
            </p:nvSpPr>
            <p:spPr>
              <a:xfrm>
                <a:off x="3526150" y="4028025"/>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87;p19"/>
              <p:cNvSpPr/>
              <p:nvPr/>
            </p:nvSpPr>
            <p:spPr>
              <a:xfrm>
                <a:off x="3526150" y="4239425"/>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88;p19"/>
              <p:cNvSpPr/>
              <p:nvPr/>
            </p:nvSpPr>
            <p:spPr>
              <a:xfrm>
                <a:off x="3526150" y="4028025"/>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89;p19"/>
              <p:cNvSpPr/>
              <p:nvPr/>
            </p:nvSpPr>
            <p:spPr>
              <a:xfrm>
                <a:off x="3526150" y="3606050"/>
                <a:ext cx="126700" cy="126700"/>
              </a:xfrm>
              <a:custGeom>
                <a:avLst/>
                <a:gdLst/>
                <a:ahLst/>
                <a:cxnLst/>
                <a:rect l="l" t="t" r="r" b="b"/>
                <a:pathLst>
                  <a:path w="5068" h="5068" extrusionOk="0">
                    <a:moveTo>
                      <a:pt x="1" y="0"/>
                    </a:moveTo>
                    <a:lnTo>
                      <a:pt x="1" y="5067"/>
                    </a:lnTo>
                    <a:lnTo>
                      <a:pt x="5068" y="5067"/>
                    </a:lnTo>
                    <a:lnTo>
                      <a:pt x="5068"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90;p19"/>
              <p:cNvSpPr/>
              <p:nvPr/>
            </p:nvSpPr>
            <p:spPr>
              <a:xfrm>
                <a:off x="3708250" y="3408900"/>
                <a:ext cx="189250" cy="25"/>
              </a:xfrm>
              <a:custGeom>
                <a:avLst/>
                <a:gdLst/>
                <a:ahLst/>
                <a:cxnLst/>
                <a:rect l="l" t="t" r="r" b="b"/>
                <a:pathLst>
                  <a:path w="7570" h="1" fill="none" extrusionOk="0">
                    <a:moveTo>
                      <a:pt x="1" y="1"/>
                    </a:moveTo>
                    <a:lnTo>
                      <a:pt x="7569"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91;p19"/>
              <p:cNvSpPr/>
              <p:nvPr/>
            </p:nvSpPr>
            <p:spPr>
              <a:xfrm>
                <a:off x="3708250" y="3500750"/>
                <a:ext cx="197950" cy="25"/>
              </a:xfrm>
              <a:custGeom>
                <a:avLst/>
                <a:gdLst/>
                <a:ahLst/>
                <a:cxnLst/>
                <a:rect l="l" t="t" r="r" b="b"/>
                <a:pathLst>
                  <a:path w="7918" h="1" fill="none" extrusionOk="0">
                    <a:moveTo>
                      <a:pt x="1" y="0"/>
                    </a:moveTo>
                    <a:lnTo>
                      <a:pt x="7918"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92;p19"/>
              <p:cNvSpPr/>
              <p:nvPr/>
            </p:nvSpPr>
            <p:spPr>
              <a:xfrm>
                <a:off x="3708250" y="3447700"/>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93;p19"/>
              <p:cNvSpPr/>
              <p:nvPr/>
            </p:nvSpPr>
            <p:spPr>
              <a:xfrm>
                <a:off x="3708250" y="3475425"/>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94;p19"/>
              <p:cNvSpPr/>
              <p:nvPr/>
            </p:nvSpPr>
            <p:spPr>
              <a:xfrm>
                <a:off x="3708250" y="3620300"/>
                <a:ext cx="189250" cy="25"/>
              </a:xfrm>
              <a:custGeom>
                <a:avLst/>
                <a:gdLst/>
                <a:ahLst/>
                <a:cxnLst/>
                <a:rect l="l" t="t" r="r" b="b"/>
                <a:pathLst>
                  <a:path w="7570" h="1" fill="none" extrusionOk="0">
                    <a:moveTo>
                      <a:pt x="1" y="0"/>
                    </a:moveTo>
                    <a:lnTo>
                      <a:pt x="7569"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95;p19"/>
              <p:cNvSpPr/>
              <p:nvPr/>
            </p:nvSpPr>
            <p:spPr>
              <a:xfrm>
                <a:off x="3708250" y="3712150"/>
                <a:ext cx="197950" cy="25"/>
              </a:xfrm>
              <a:custGeom>
                <a:avLst/>
                <a:gdLst/>
                <a:ahLst/>
                <a:cxnLst/>
                <a:rect l="l" t="t" r="r" b="b"/>
                <a:pathLst>
                  <a:path w="7918" h="1" fill="none" extrusionOk="0">
                    <a:moveTo>
                      <a:pt x="1" y="0"/>
                    </a:moveTo>
                    <a:lnTo>
                      <a:pt x="7918"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96;p19"/>
              <p:cNvSpPr/>
              <p:nvPr/>
            </p:nvSpPr>
            <p:spPr>
              <a:xfrm>
                <a:off x="3708250" y="36591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597;p19"/>
              <p:cNvSpPr/>
              <p:nvPr/>
            </p:nvSpPr>
            <p:spPr>
              <a:xfrm>
                <a:off x="3708250" y="3686800"/>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598;p19"/>
              <p:cNvSpPr/>
              <p:nvPr/>
            </p:nvSpPr>
            <p:spPr>
              <a:xfrm>
                <a:off x="3708250" y="3830100"/>
                <a:ext cx="189250" cy="25"/>
              </a:xfrm>
              <a:custGeom>
                <a:avLst/>
                <a:gdLst/>
                <a:ahLst/>
                <a:cxnLst/>
                <a:rect l="l" t="t" r="r" b="b"/>
                <a:pathLst>
                  <a:path w="7570" h="1" fill="none" extrusionOk="0">
                    <a:moveTo>
                      <a:pt x="1" y="1"/>
                    </a:moveTo>
                    <a:lnTo>
                      <a:pt x="7569"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599;p19"/>
              <p:cNvSpPr/>
              <p:nvPr/>
            </p:nvSpPr>
            <p:spPr>
              <a:xfrm>
                <a:off x="3708250" y="3922725"/>
                <a:ext cx="197950" cy="25"/>
              </a:xfrm>
              <a:custGeom>
                <a:avLst/>
                <a:gdLst/>
                <a:ahLst/>
                <a:cxnLst/>
                <a:rect l="l" t="t" r="r" b="b"/>
                <a:pathLst>
                  <a:path w="7918" h="1" fill="none" extrusionOk="0">
                    <a:moveTo>
                      <a:pt x="1" y="1"/>
                    </a:moveTo>
                    <a:lnTo>
                      <a:pt x="7918"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600;p19"/>
              <p:cNvSpPr/>
              <p:nvPr/>
            </p:nvSpPr>
            <p:spPr>
              <a:xfrm>
                <a:off x="3708250" y="38697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601;p19"/>
              <p:cNvSpPr/>
              <p:nvPr/>
            </p:nvSpPr>
            <p:spPr>
              <a:xfrm>
                <a:off x="3708250" y="3897400"/>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602;p19"/>
              <p:cNvSpPr/>
              <p:nvPr/>
            </p:nvSpPr>
            <p:spPr>
              <a:xfrm>
                <a:off x="3708250" y="4041500"/>
                <a:ext cx="189250" cy="25"/>
              </a:xfrm>
              <a:custGeom>
                <a:avLst/>
                <a:gdLst/>
                <a:ahLst/>
                <a:cxnLst/>
                <a:rect l="l" t="t" r="r" b="b"/>
                <a:pathLst>
                  <a:path w="7570" h="1" fill="none" extrusionOk="0">
                    <a:moveTo>
                      <a:pt x="1" y="0"/>
                    </a:moveTo>
                    <a:lnTo>
                      <a:pt x="7569"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603;p19"/>
              <p:cNvSpPr/>
              <p:nvPr/>
            </p:nvSpPr>
            <p:spPr>
              <a:xfrm>
                <a:off x="3708250" y="4134125"/>
                <a:ext cx="197950" cy="25"/>
              </a:xfrm>
              <a:custGeom>
                <a:avLst/>
                <a:gdLst/>
                <a:ahLst/>
                <a:cxnLst/>
                <a:rect l="l" t="t" r="r" b="b"/>
                <a:pathLst>
                  <a:path w="7918" h="1" fill="none" extrusionOk="0">
                    <a:moveTo>
                      <a:pt x="1" y="1"/>
                    </a:moveTo>
                    <a:lnTo>
                      <a:pt x="7918"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604;p19"/>
              <p:cNvSpPr/>
              <p:nvPr/>
            </p:nvSpPr>
            <p:spPr>
              <a:xfrm>
                <a:off x="3708250" y="4081075"/>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605;p19"/>
              <p:cNvSpPr/>
              <p:nvPr/>
            </p:nvSpPr>
            <p:spPr>
              <a:xfrm>
                <a:off x="3708250" y="41088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606;p19"/>
              <p:cNvSpPr/>
              <p:nvPr/>
            </p:nvSpPr>
            <p:spPr>
              <a:xfrm>
                <a:off x="3708250" y="4252100"/>
                <a:ext cx="189250" cy="25"/>
              </a:xfrm>
              <a:custGeom>
                <a:avLst/>
                <a:gdLst/>
                <a:ahLst/>
                <a:cxnLst/>
                <a:rect l="l" t="t" r="r" b="b"/>
                <a:pathLst>
                  <a:path w="7570" h="1" fill="none" extrusionOk="0">
                    <a:moveTo>
                      <a:pt x="1" y="0"/>
                    </a:moveTo>
                    <a:lnTo>
                      <a:pt x="7569"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607;p19"/>
              <p:cNvSpPr/>
              <p:nvPr/>
            </p:nvSpPr>
            <p:spPr>
              <a:xfrm>
                <a:off x="3708250" y="4343925"/>
                <a:ext cx="197950" cy="25"/>
              </a:xfrm>
              <a:custGeom>
                <a:avLst/>
                <a:gdLst/>
                <a:ahLst/>
                <a:cxnLst/>
                <a:rect l="l" t="t" r="r" b="b"/>
                <a:pathLst>
                  <a:path w="7918" h="1" fill="none" extrusionOk="0">
                    <a:moveTo>
                      <a:pt x="1" y="1"/>
                    </a:moveTo>
                    <a:lnTo>
                      <a:pt x="7918"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608;p19"/>
              <p:cNvSpPr/>
              <p:nvPr/>
            </p:nvSpPr>
            <p:spPr>
              <a:xfrm>
                <a:off x="3708250" y="4291675"/>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609;p19"/>
              <p:cNvSpPr/>
              <p:nvPr/>
            </p:nvSpPr>
            <p:spPr>
              <a:xfrm>
                <a:off x="3708250" y="43186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610;p19"/>
              <p:cNvSpPr/>
              <p:nvPr/>
            </p:nvSpPr>
            <p:spPr>
              <a:xfrm>
                <a:off x="4022575" y="3070850"/>
                <a:ext cx="61775" cy="25"/>
              </a:xfrm>
              <a:custGeom>
                <a:avLst/>
                <a:gdLst/>
                <a:ahLst/>
                <a:cxnLst/>
                <a:rect l="l" t="t" r="r" b="b"/>
                <a:pathLst>
                  <a:path w="2471" h="1" fill="none" extrusionOk="0">
                    <a:moveTo>
                      <a:pt x="0" y="0"/>
                    </a:moveTo>
                    <a:lnTo>
                      <a:pt x="2470"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611;p19"/>
              <p:cNvSpPr/>
              <p:nvPr/>
            </p:nvSpPr>
            <p:spPr>
              <a:xfrm>
                <a:off x="4022575" y="3086675"/>
                <a:ext cx="61775" cy="25"/>
              </a:xfrm>
              <a:custGeom>
                <a:avLst/>
                <a:gdLst/>
                <a:ahLst/>
                <a:cxnLst/>
                <a:rect l="l" t="t" r="r" b="b"/>
                <a:pathLst>
                  <a:path w="2471" h="1" fill="none" extrusionOk="0">
                    <a:moveTo>
                      <a:pt x="0" y="1"/>
                    </a:moveTo>
                    <a:lnTo>
                      <a:pt x="2470"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612;p19"/>
              <p:cNvSpPr/>
              <p:nvPr/>
            </p:nvSpPr>
            <p:spPr>
              <a:xfrm>
                <a:off x="4022575" y="3102525"/>
                <a:ext cx="61775" cy="25"/>
              </a:xfrm>
              <a:custGeom>
                <a:avLst/>
                <a:gdLst/>
                <a:ahLst/>
                <a:cxnLst/>
                <a:rect l="l" t="t" r="r" b="b"/>
                <a:pathLst>
                  <a:path w="2471" h="1" fill="none" extrusionOk="0">
                    <a:moveTo>
                      <a:pt x="0" y="0"/>
                    </a:moveTo>
                    <a:lnTo>
                      <a:pt x="2470"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613;p19"/>
              <p:cNvSpPr/>
              <p:nvPr/>
            </p:nvSpPr>
            <p:spPr>
              <a:xfrm>
                <a:off x="3991700" y="3227600"/>
                <a:ext cx="55425" cy="56050"/>
              </a:xfrm>
              <a:custGeom>
                <a:avLst/>
                <a:gdLst/>
                <a:ahLst/>
                <a:cxnLst/>
                <a:rect l="l" t="t" r="r" b="b"/>
                <a:pathLst>
                  <a:path w="2217" h="2242" extrusionOk="0">
                    <a:moveTo>
                      <a:pt x="855" y="191"/>
                    </a:moveTo>
                    <a:cubicBezTo>
                      <a:pt x="1203" y="191"/>
                      <a:pt x="1520" y="476"/>
                      <a:pt x="1520" y="856"/>
                    </a:cubicBezTo>
                    <a:cubicBezTo>
                      <a:pt x="1520" y="1236"/>
                      <a:pt x="1203" y="1552"/>
                      <a:pt x="855" y="1552"/>
                    </a:cubicBezTo>
                    <a:cubicBezTo>
                      <a:pt x="475" y="1552"/>
                      <a:pt x="158" y="1236"/>
                      <a:pt x="158" y="856"/>
                    </a:cubicBezTo>
                    <a:cubicBezTo>
                      <a:pt x="158" y="476"/>
                      <a:pt x="475" y="191"/>
                      <a:pt x="855" y="191"/>
                    </a:cubicBezTo>
                    <a:close/>
                    <a:moveTo>
                      <a:pt x="855" y="1"/>
                    </a:moveTo>
                    <a:cubicBezTo>
                      <a:pt x="380" y="1"/>
                      <a:pt x="0" y="381"/>
                      <a:pt x="0" y="856"/>
                    </a:cubicBezTo>
                    <a:cubicBezTo>
                      <a:pt x="0" y="1331"/>
                      <a:pt x="380" y="1711"/>
                      <a:pt x="855" y="1711"/>
                    </a:cubicBezTo>
                    <a:cubicBezTo>
                      <a:pt x="1045" y="1711"/>
                      <a:pt x="1235" y="1647"/>
                      <a:pt x="1393" y="1521"/>
                    </a:cubicBezTo>
                    <a:lnTo>
                      <a:pt x="2090" y="2218"/>
                    </a:lnTo>
                    <a:cubicBezTo>
                      <a:pt x="2106" y="2233"/>
                      <a:pt x="2122" y="2241"/>
                      <a:pt x="2138" y="2241"/>
                    </a:cubicBezTo>
                    <a:cubicBezTo>
                      <a:pt x="2154" y="2241"/>
                      <a:pt x="2169" y="2233"/>
                      <a:pt x="2185" y="2218"/>
                    </a:cubicBezTo>
                    <a:cubicBezTo>
                      <a:pt x="2217" y="2186"/>
                      <a:pt x="2217" y="2123"/>
                      <a:pt x="2185" y="2091"/>
                    </a:cubicBezTo>
                    <a:lnTo>
                      <a:pt x="1489" y="1394"/>
                    </a:lnTo>
                    <a:cubicBezTo>
                      <a:pt x="1615" y="1236"/>
                      <a:pt x="1679" y="1046"/>
                      <a:pt x="1679" y="856"/>
                    </a:cubicBezTo>
                    <a:cubicBezTo>
                      <a:pt x="1679" y="381"/>
                      <a:pt x="1298" y="1"/>
                      <a:pt x="8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614;p19"/>
              <p:cNvSpPr/>
              <p:nvPr/>
            </p:nvSpPr>
            <p:spPr>
              <a:xfrm>
                <a:off x="3502400" y="3202275"/>
                <a:ext cx="580350" cy="107700"/>
              </a:xfrm>
              <a:custGeom>
                <a:avLst/>
                <a:gdLst/>
                <a:ahLst/>
                <a:cxnLst/>
                <a:rect l="l" t="t" r="r" b="b"/>
                <a:pathLst>
                  <a:path w="23214" h="4308" fill="none" extrusionOk="0">
                    <a:moveTo>
                      <a:pt x="21536" y="4307"/>
                    </a:moveTo>
                    <a:lnTo>
                      <a:pt x="1679" y="4307"/>
                    </a:lnTo>
                    <a:cubicBezTo>
                      <a:pt x="761" y="4307"/>
                      <a:pt x="1" y="3547"/>
                      <a:pt x="1" y="2629"/>
                    </a:cubicBezTo>
                    <a:lnTo>
                      <a:pt x="1" y="1710"/>
                    </a:lnTo>
                    <a:cubicBezTo>
                      <a:pt x="1" y="760"/>
                      <a:pt x="761" y="0"/>
                      <a:pt x="1679" y="0"/>
                    </a:cubicBezTo>
                    <a:lnTo>
                      <a:pt x="21536" y="0"/>
                    </a:lnTo>
                    <a:cubicBezTo>
                      <a:pt x="22454" y="0"/>
                      <a:pt x="23214" y="760"/>
                      <a:pt x="23214" y="1710"/>
                    </a:cubicBezTo>
                    <a:lnTo>
                      <a:pt x="23214" y="2629"/>
                    </a:lnTo>
                    <a:cubicBezTo>
                      <a:pt x="23214" y="3547"/>
                      <a:pt x="22454" y="4307"/>
                      <a:pt x="21536" y="4307"/>
                    </a:cubicBezTo>
                    <a:close/>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615;p19"/>
              <p:cNvSpPr/>
              <p:nvPr/>
            </p:nvSpPr>
            <p:spPr>
              <a:xfrm>
                <a:off x="3528525" y="3070250"/>
                <a:ext cx="42775" cy="48925"/>
              </a:xfrm>
              <a:custGeom>
                <a:avLst/>
                <a:gdLst/>
                <a:ahLst/>
                <a:cxnLst/>
                <a:rect l="l" t="t" r="r" b="b"/>
                <a:pathLst>
                  <a:path w="1711" h="1957" extrusionOk="0">
                    <a:moveTo>
                      <a:pt x="856" y="183"/>
                    </a:moveTo>
                    <a:lnTo>
                      <a:pt x="1584" y="848"/>
                    </a:lnTo>
                    <a:lnTo>
                      <a:pt x="1584" y="1798"/>
                    </a:lnTo>
                    <a:lnTo>
                      <a:pt x="1172" y="1798"/>
                    </a:lnTo>
                    <a:lnTo>
                      <a:pt x="1172" y="1323"/>
                    </a:lnTo>
                    <a:cubicBezTo>
                      <a:pt x="1172" y="1291"/>
                      <a:pt x="1141" y="1259"/>
                      <a:pt x="1109" y="1259"/>
                    </a:cubicBezTo>
                    <a:lnTo>
                      <a:pt x="634" y="1259"/>
                    </a:lnTo>
                    <a:cubicBezTo>
                      <a:pt x="602" y="1259"/>
                      <a:pt x="571" y="1291"/>
                      <a:pt x="571" y="1323"/>
                    </a:cubicBezTo>
                    <a:lnTo>
                      <a:pt x="571" y="1798"/>
                    </a:lnTo>
                    <a:lnTo>
                      <a:pt x="159" y="1798"/>
                    </a:lnTo>
                    <a:lnTo>
                      <a:pt x="159" y="848"/>
                    </a:lnTo>
                    <a:lnTo>
                      <a:pt x="856" y="183"/>
                    </a:lnTo>
                    <a:close/>
                    <a:moveTo>
                      <a:pt x="840" y="1"/>
                    </a:moveTo>
                    <a:cubicBezTo>
                      <a:pt x="824" y="1"/>
                      <a:pt x="808" y="8"/>
                      <a:pt x="792" y="24"/>
                    </a:cubicBezTo>
                    <a:lnTo>
                      <a:pt x="32" y="784"/>
                    </a:lnTo>
                    <a:cubicBezTo>
                      <a:pt x="32" y="784"/>
                      <a:pt x="1" y="784"/>
                      <a:pt x="1" y="816"/>
                    </a:cubicBezTo>
                    <a:lnTo>
                      <a:pt x="1" y="1893"/>
                    </a:lnTo>
                    <a:cubicBezTo>
                      <a:pt x="1" y="1924"/>
                      <a:pt x="64" y="1956"/>
                      <a:pt x="96" y="1956"/>
                    </a:cubicBezTo>
                    <a:lnTo>
                      <a:pt x="634" y="1956"/>
                    </a:lnTo>
                    <a:cubicBezTo>
                      <a:pt x="697" y="1956"/>
                      <a:pt x="729" y="1924"/>
                      <a:pt x="729" y="1893"/>
                    </a:cubicBezTo>
                    <a:lnTo>
                      <a:pt x="729" y="1386"/>
                    </a:lnTo>
                    <a:lnTo>
                      <a:pt x="1014" y="1386"/>
                    </a:lnTo>
                    <a:lnTo>
                      <a:pt x="1014" y="1893"/>
                    </a:lnTo>
                    <a:cubicBezTo>
                      <a:pt x="1014" y="1924"/>
                      <a:pt x="1046" y="1956"/>
                      <a:pt x="1109" y="1956"/>
                    </a:cubicBezTo>
                    <a:lnTo>
                      <a:pt x="1647" y="1956"/>
                    </a:lnTo>
                    <a:cubicBezTo>
                      <a:pt x="1679" y="1956"/>
                      <a:pt x="1711" y="1924"/>
                      <a:pt x="1711" y="1893"/>
                    </a:cubicBezTo>
                    <a:lnTo>
                      <a:pt x="1711" y="816"/>
                    </a:lnTo>
                    <a:cubicBezTo>
                      <a:pt x="1711" y="816"/>
                      <a:pt x="1711" y="784"/>
                      <a:pt x="1711" y="784"/>
                    </a:cubicBezTo>
                    <a:lnTo>
                      <a:pt x="887" y="24"/>
                    </a:lnTo>
                    <a:cubicBezTo>
                      <a:pt x="872" y="8"/>
                      <a:pt x="856" y="1"/>
                      <a:pt x="84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 name="Picture 1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4877" y="1936233"/>
              <a:ext cx="1323369" cy="2656891"/>
            </a:xfrm>
            <a:prstGeom prst="rect">
              <a:avLst/>
            </a:prstGeom>
          </p:spPr>
        </p:pic>
      </p:grpSp>
      <p:grpSp>
        <p:nvGrpSpPr>
          <p:cNvPr id="8" name="Group 7"/>
          <p:cNvGrpSpPr/>
          <p:nvPr/>
        </p:nvGrpSpPr>
        <p:grpSpPr>
          <a:xfrm>
            <a:off x="4549100" y="1479770"/>
            <a:ext cx="1538566" cy="3138748"/>
            <a:chOff x="3493716" y="1721429"/>
            <a:chExt cx="1538566" cy="3138748"/>
          </a:xfrm>
        </p:grpSpPr>
        <p:grpSp>
          <p:nvGrpSpPr>
            <p:cNvPr id="142" name="Google Shape;1558;p19"/>
            <p:cNvGrpSpPr/>
            <p:nvPr/>
          </p:nvGrpSpPr>
          <p:grpSpPr>
            <a:xfrm>
              <a:off x="3493716" y="1721429"/>
              <a:ext cx="1538566" cy="3138748"/>
              <a:chOff x="3405800" y="2900625"/>
              <a:chExt cx="781475" cy="1600875"/>
            </a:xfrm>
          </p:grpSpPr>
          <p:sp>
            <p:nvSpPr>
              <p:cNvPr id="144" name="Google Shape;1577;p19"/>
              <p:cNvSpPr/>
              <p:nvPr/>
            </p:nvSpPr>
            <p:spPr>
              <a:xfrm>
                <a:off x="3405800" y="2900625"/>
                <a:ext cx="781475" cy="1600875"/>
              </a:xfrm>
              <a:custGeom>
                <a:avLst/>
                <a:gdLst/>
                <a:ahLst/>
                <a:cxnLst/>
                <a:rect l="l" t="t" r="r" b="b"/>
                <a:pathLst>
                  <a:path w="31259" h="64035" extrusionOk="0">
                    <a:moveTo>
                      <a:pt x="4693" y="0"/>
                    </a:moveTo>
                    <a:cubicBezTo>
                      <a:pt x="2092" y="0"/>
                      <a:pt x="1" y="2110"/>
                      <a:pt x="1" y="4719"/>
                    </a:cubicBezTo>
                    <a:lnTo>
                      <a:pt x="1" y="59285"/>
                    </a:lnTo>
                    <a:cubicBezTo>
                      <a:pt x="1" y="61913"/>
                      <a:pt x="2123" y="64035"/>
                      <a:pt x="4751" y="64035"/>
                    </a:cubicBezTo>
                    <a:lnTo>
                      <a:pt x="26508" y="64035"/>
                    </a:lnTo>
                    <a:cubicBezTo>
                      <a:pt x="29105" y="64035"/>
                      <a:pt x="31227" y="61913"/>
                      <a:pt x="31227" y="59285"/>
                    </a:cubicBezTo>
                    <a:lnTo>
                      <a:pt x="31258" y="4751"/>
                    </a:lnTo>
                    <a:cubicBezTo>
                      <a:pt x="31258" y="2122"/>
                      <a:pt x="29136" y="0"/>
                      <a:pt x="26508" y="0"/>
                    </a:cubicBezTo>
                    <a:lnTo>
                      <a:pt x="4751" y="0"/>
                    </a:lnTo>
                    <a:cubicBezTo>
                      <a:pt x="4732" y="0"/>
                      <a:pt x="4713" y="0"/>
                      <a:pt x="469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78;p19"/>
              <p:cNvSpPr/>
              <p:nvPr/>
            </p:nvSpPr>
            <p:spPr>
              <a:xfrm>
                <a:off x="3441450" y="2948125"/>
                <a:ext cx="709400" cy="1497975"/>
              </a:xfrm>
              <a:custGeom>
                <a:avLst/>
                <a:gdLst/>
                <a:ahLst/>
                <a:cxnLst/>
                <a:rect l="l" t="t" r="r" b="b"/>
                <a:pathLst>
                  <a:path w="28376" h="59919" extrusionOk="0">
                    <a:moveTo>
                      <a:pt x="3325" y="1"/>
                    </a:moveTo>
                    <a:cubicBezTo>
                      <a:pt x="1520" y="1"/>
                      <a:pt x="32" y="1489"/>
                      <a:pt x="32" y="3326"/>
                    </a:cubicBezTo>
                    <a:lnTo>
                      <a:pt x="0" y="56593"/>
                    </a:lnTo>
                    <a:cubicBezTo>
                      <a:pt x="0" y="58398"/>
                      <a:pt x="1489" y="59886"/>
                      <a:pt x="3325" y="59886"/>
                    </a:cubicBezTo>
                    <a:lnTo>
                      <a:pt x="25050" y="59918"/>
                    </a:lnTo>
                    <a:cubicBezTo>
                      <a:pt x="26887" y="59918"/>
                      <a:pt x="28376" y="58430"/>
                      <a:pt x="28376" y="56593"/>
                    </a:cubicBezTo>
                    <a:lnTo>
                      <a:pt x="28376" y="3326"/>
                    </a:lnTo>
                    <a:cubicBezTo>
                      <a:pt x="28376" y="1521"/>
                      <a:pt x="26887" y="32"/>
                      <a:pt x="25050" y="32"/>
                    </a:cubicBezTo>
                    <a:lnTo>
                      <a:pt x="20838" y="32"/>
                    </a:lnTo>
                    <a:cubicBezTo>
                      <a:pt x="20268" y="32"/>
                      <a:pt x="19825" y="507"/>
                      <a:pt x="19825" y="1077"/>
                    </a:cubicBezTo>
                    <a:lnTo>
                      <a:pt x="19825" y="1869"/>
                    </a:lnTo>
                    <a:cubicBezTo>
                      <a:pt x="19825" y="2439"/>
                      <a:pt x="19350" y="2914"/>
                      <a:pt x="18780" y="2914"/>
                    </a:cubicBezTo>
                    <a:lnTo>
                      <a:pt x="10578" y="2914"/>
                    </a:lnTo>
                    <a:cubicBezTo>
                      <a:pt x="10007" y="2914"/>
                      <a:pt x="9532" y="2439"/>
                      <a:pt x="9532" y="1837"/>
                    </a:cubicBezTo>
                    <a:lnTo>
                      <a:pt x="9532" y="1077"/>
                    </a:lnTo>
                    <a:cubicBezTo>
                      <a:pt x="9532" y="476"/>
                      <a:pt x="9089" y="1"/>
                      <a:pt x="8519" y="1"/>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579;p19"/>
              <p:cNvSpPr/>
              <p:nvPr/>
            </p:nvSpPr>
            <p:spPr>
              <a:xfrm>
                <a:off x="3569700" y="3242650"/>
                <a:ext cx="23775" cy="29325"/>
              </a:xfrm>
              <a:custGeom>
                <a:avLst/>
                <a:gdLst/>
                <a:ahLst/>
                <a:cxnLst/>
                <a:rect l="l" t="t" r="r" b="b"/>
                <a:pathLst>
                  <a:path w="951" h="1173" extrusionOk="0">
                    <a:moveTo>
                      <a:pt x="0" y="0"/>
                    </a:moveTo>
                    <a:lnTo>
                      <a:pt x="0" y="95"/>
                    </a:lnTo>
                    <a:lnTo>
                      <a:pt x="412" y="95"/>
                    </a:lnTo>
                    <a:lnTo>
                      <a:pt x="412" y="1172"/>
                    </a:lnTo>
                    <a:lnTo>
                      <a:pt x="539" y="1172"/>
                    </a:lnTo>
                    <a:lnTo>
                      <a:pt x="539" y="95"/>
                    </a:lnTo>
                    <a:lnTo>
                      <a:pt x="951" y="95"/>
                    </a:lnTo>
                    <a:lnTo>
                      <a:pt x="95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80;p19"/>
              <p:cNvSpPr/>
              <p:nvPr/>
            </p:nvSpPr>
            <p:spPr>
              <a:xfrm>
                <a:off x="3593450" y="3249775"/>
                <a:ext cx="21400" cy="22200"/>
              </a:xfrm>
              <a:custGeom>
                <a:avLst/>
                <a:gdLst/>
                <a:ahLst/>
                <a:cxnLst/>
                <a:rect l="l" t="t" r="r" b="b"/>
                <a:pathLst>
                  <a:path w="856" h="888" extrusionOk="0">
                    <a:moveTo>
                      <a:pt x="444" y="95"/>
                    </a:moveTo>
                    <a:cubicBezTo>
                      <a:pt x="602" y="95"/>
                      <a:pt x="729" y="222"/>
                      <a:pt x="729" y="380"/>
                    </a:cubicBezTo>
                    <a:lnTo>
                      <a:pt x="127" y="380"/>
                    </a:lnTo>
                    <a:cubicBezTo>
                      <a:pt x="127" y="222"/>
                      <a:pt x="254" y="95"/>
                      <a:pt x="444" y="95"/>
                    </a:cubicBezTo>
                    <a:close/>
                    <a:moveTo>
                      <a:pt x="412" y="0"/>
                    </a:moveTo>
                    <a:cubicBezTo>
                      <a:pt x="191" y="0"/>
                      <a:pt x="1" y="190"/>
                      <a:pt x="1" y="444"/>
                    </a:cubicBezTo>
                    <a:cubicBezTo>
                      <a:pt x="1" y="697"/>
                      <a:pt x="191" y="887"/>
                      <a:pt x="476" y="887"/>
                    </a:cubicBezTo>
                    <a:cubicBezTo>
                      <a:pt x="602" y="887"/>
                      <a:pt x="729" y="855"/>
                      <a:pt x="792" y="760"/>
                    </a:cubicBezTo>
                    <a:lnTo>
                      <a:pt x="729" y="665"/>
                    </a:lnTo>
                    <a:cubicBezTo>
                      <a:pt x="666" y="760"/>
                      <a:pt x="571" y="792"/>
                      <a:pt x="476" y="792"/>
                    </a:cubicBezTo>
                    <a:cubicBezTo>
                      <a:pt x="286" y="792"/>
                      <a:pt x="127" y="665"/>
                      <a:pt x="127" y="475"/>
                    </a:cubicBezTo>
                    <a:lnTo>
                      <a:pt x="856" y="475"/>
                    </a:lnTo>
                    <a:cubicBezTo>
                      <a:pt x="856" y="475"/>
                      <a:pt x="856" y="444"/>
                      <a:pt x="856" y="444"/>
                    </a:cubicBezTo>
                    <a:cubicBezTo>
                      <a:pt x="856" y="190"/>
                      <a:pt x="666" y="0"/>
                      <a:pt x="4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581;p19"/>
              <p:cNvSpPr/>
              <p:nvPr/>
            </p:nvSpPr>
            <p:spPr>
              <a:xfrm>
                <a:off x="3617200" y="3249775"/>
                <a:ext cx="20600" cy="22200"/>
              </a:xfrm>
              <a:custGeom>
                <a:avLst/>
                <a:gdLst/>
                <a:ahLst/>
                <a:cxnLst/>
                <a:rect l="l" t="t" r="r" b="b"/>
                <a:pathLst>
                  <a:path w="824" h="888" extrusionOk="0">
                    <a:moveTo>
                      <a:pt x="1" y="0"/>
                    </a:moveTo>
                    <a:lnTo>
                      <a:pt x="349" y="412"/>
                    </a:lnTo>
                    <a:lnTo>
                      <a:pt x="1" y="887"/>
                    </a:lnTo>
                    <a:lnTo>
                      <a:pt x="127" y="887"/>
                    </a:lnTo>
                    <a:lnTo>
                      <a:pt x="412" y="507"/>
                    </a:lnTo>
                    <a:lnTo>
                      <a:pt x="697" y="887"/>
                    </a:lnTo>
                    <a:lnTo>
                      <a:pt x="824" y="887"/>
                    </a:lnTo>
                    <a:lnTo>
                      <a:pt x="476" y="412"/>
                    </a:lnTo>
                    <a:lnTo>
                      <a:pt x="792" y="0"/>
                    </a:lnTo>
                    <a:lnTo>
                      <a:pt x="666" y="0"/>
                    </a:lnTo>
                    <a:lnTo>
                      <a:pt x="412" y="349"/>
                    </a:lnTo>
                    <a:lnTo>
                      <a:pt x="1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582;p19"/>
              <p:cNvSpPr/>
              <p:nvPr/>
            </p:nvSpPr>
            <p:spPr>
              <a:xfrm>
                <a:off x="3639375" y="3245025"/>
                <a:ext cx="15075" cy="26950"/>
              </a:xfrm>
              <a:custGeom>
                <a:avLst/>
                <a:gdLst/>
                <a:ahLst/>
                <a:cxnLst/>
                <a:rect l="l" t="t" r="r" b="b"/>
                <a:pathLst>
                  <a:path w="603" h="1078" extrusionOk="0">
                    <a:moveTo>
                      <a:pt x="159" y="0"/>
                    </a:moveTo>
                    <a:lnTo>
                      <a:pt x="159" y="190"/>
                    </a:lnTo>
                    <a:lnTo>
                      <a:pt x="0" y="190"/>
                    </a:lnTo>
                    <a:lnTo>
                      <a:pt x="0" y="285"/>
                    </a:lnTo>
                    <a:lnTo>
                      <a:pt x="159" y="285"/>
                    </a:lnTo>
                    <a:lnTo>
                      <a:pt x="159" y="824"/>
                    </a:lnTo>
                    <a:cubicBezTo>
                      <a:pt x="159" y="982"/>
                      <a:pt x="254" y="1077"/>
                      <a:pt x="412" y="1077"/>
                    </a:cubicBezTo>
                    <a:cubicBezTo>
                      <a:pt x="475" y="1077"/>
                      <a:pt x="570" y="1077"/>
                      <a:pt x="602" y="1014"/>
                    </a:cubicBezTo>
                    <a:lnTo>
                      <a:pt x="570" y="950"/>
                    </a:lnTo>
                    <a:cubicBezTo>
                      <a:pt x="539" y="950"/>
                      <a:pt x="475" y="982"/>
                      <a:pt x="444" y="982"/>
                    </a:cubicBezTo>
                    <a:cubicBezTo>
                      <a:pt x="349" y="982"/>
                      <a:pt x="285" y="919"/>
                      <a:pt x="285" y="824"/>
                    </a:cubicBezTo>
                    <a:lnTo>
                      <a:pt x="285" y="285"/>
                    </a:lnTo>
                    <a:lnTo>
                      <a:pt x="539" y="285"/>
                    </a:lnTo>
                    <a:lnTo>
                      <a:pt x="539" y="190"/>
                    </a:lnTo>
                    <a:lnTo>
                      <a:pt x="285" y="190"/>
                    </a:lnTo>
                    <a:lnTo>
                      <a:pt x="28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83;p19"/>
              <p:cNvSpPr/>
              <p:nvPr/>
            </p:nvSpPr>
            <p:spPr>
              <a:xfrm>
                <a:off x="3526150" y="3394650"/>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84;p19"/>
              <p:cNvSpPr/>
              <p:nvPr/>
            </p:nvSpPr>
            <p:spPr>
              <a:xfrm>
                <a:off x="3526150" y="3606050"/>
                <a:ext cx="126700" cy="126700"/>
              </a:xfrm>
              <a:custGeom>
                <a:avLst/>
                <a:gdLst/>
                <a:ahLst/>
                <a:cxnLst/>
                <a:rect l="l" t="t" r="r" b="b"/>
                <a:pathLst>
                  <a:path w="5068" h="5068" extrusionOk="0">
                    <a:moveTo>
                      <a:pt x="1" y="0"/>
                    </a:moveTo>
                    <a:lnTo>
                      <a:pt x="1" y="5067"/>
                    </a:lnTo>
                    <a:lnTo>
                      <a:pt x="5068" y="5067"/>
                    </a:lnTo>
                    <a:lnTo>
                      <a:pt x="5068" y="0"/>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85;p19"/>
              <p:cNvSpPr/>
              <p:nvPr/>
            </p:nvSpPr>
            <p:spPr>
              <a:xfrm>
                <a:off x="3526150" y="3817450"/>
                <a:ext cx="126700" cy="126700"/>
              </a:xfrm>
              <a:custGeom>
                <a:avLst/>
                <a:gdLst/>
                <a:ahLst/>
                <a:cxnLst/>
                <a:rect l="l" t="t" r="r" b="b"/>
                <a:pathLst>
                  <a:path w="5068" h="5068" extrusionOk="0">
                    <a:moveTo>
                      <a:pt x="1" y="0"/>
                    </a:moveTo>
                    <a:lnTo>
                      <a:pt x="1" y="5067"/>
                    </a:lnTo>
                    <a:lnTo>
                      <a:pt x="5068" y="5067"/>
                    </a:lnTo>
                    <a:lnTo>
                      <a:pt x="5068"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86;p19"/>
              <p:cNvSpPr/>
              <p:nvPr/>
            </p:nvSpPr>
            <p:spPr>
              <a:xfrm>
                <a:off x="3526150" y="4028025"/>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87;p19"/>
              <p:cNvSpPr/>
              <p:nvPr/>
            </p:nvSpPr>
            <p:spPr>
              <a:xfrm>
                <a:off x="3526150" y="4239425"/>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88;p19"/>
              <p:cNvSpPr/>
              <p:nvPr/>
            </p:nvSpPr>
            <p:spPr>
              <a:xfrm>
                <a:off x="3526150" y="4028025"/>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89;p19"/>
              <p:cNvSpPr/>
              <p:nvPr/>
            </p:nvSpPr>
            <p:spPr>
              <a:xfrm>
                <a:off x="3526150" y="3606050"/>
                <a:ext cx="126700" cy="126700"/>
              </a:xfrm>
              <a:custGeom>
                <a:avLst/>
                <a:gdLst/>
                <a:ahLst/>
                <a:cxnLst/>
                <a:rect l="l" t="t" r="r" b="b"/>
                <a:pathLst>
                  <a:path w="5068" h="5068" extrusionOk="0">
                    <a:moveTo>
                      <a:pt x="1" y="0"/>
                    </a:moveTo>
                    <a:lnTo>
                      <a:pt x="1" y="5067"/>
                    </a:lnTo>
                    <a:lnTo>
                      <a:pt x="5068" y="5067"/>
                    </a:lnTo>
                    <a:lnTo>
                      <a:pt x="5068"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90;p19"/>
              <p:cNvSpPr/>
              <p:nvPr/>
            </p:nvSpPr>
            <p:spPr>
              <a:xfrm>
                <a:off x="3708250" y="3408900"/>
                <a:ext cx="189250" cy="25"/>
              </a:xfrm>
              <a:custGeom>
                <a:avLst/>
                <a:gdLst/>
                <a:ahLst/>
                <a:cxnLst/>
                <a:rect l="l" t="t" r="r" b="b"/>
                <a:pathLst>
                  <a:path w="7570" h="1" fill="none" extrusionOk="0">
                    <a:moveTo>
                      <a:pt x="1" y="1"/>
                    </a:moveTo>
                    <a:lnTo>
                      <a:pt x="7569"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91;p19"/>
              <p:cNvSpPr/>
              <p:nvPr/>
            </p:nvSpPr>
            <p:spPr>
              <a:xfrm>
                <a:off x="3708250" y="3500750"/>
                <a:ext cx="197950" cy="25"/>
              </a:xfrm>
              <a:custGeom>
                <a:avLst/>
                <a:gdLst/>
                <a:ahLst/>
                <a:cxnLst/>
                <a:rect l="l" t="t" r="r" b="b"/>
                <a:pathLst>
                  <a:path w="7918" h="1" fill="none" extrusionOk="0">
                    <a:moveTo>
                      <a:pt x="1" y="0"/>
                    </a:moveTo>
                    <a:lnTo>
                      <a:pt x="7918"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592;p19"/>
              <p:cNvSpPr/>
              <p:nvPr/>
            </p:nvSpPr>
            <p:spPr>
              <a:xfrm>
                <a:off x="3708250" y="3447700"/>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593;p19"/>
              <p:cNvSpPr/>
              <p:nvPr/>
            </p:nvSpPr>
            <p:spPr>
              <a:xfrm>
                <a:off x="3708250" y="3475425"/>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594;p19"/>
              <p:cNvSpPr/>
              <p:nvPr/>
            </p:nvSpPr>
            <p:spPr>
              <a:xfrm>
                <a:off x="3708250" y="3620300"/>
                <a:ext cx="189250" cy="25"/>
              </a:xfrm>
              <a:custGeom>
                <a:avLst/>
                <a:gdLst/>
                <a:ahLst/>
                <a:cxnLst/>
                <a:rect l="l" t="t" r="r" b="b"/>
                <a:pathLst>
                  <a:path w="7570" h="1" fill="none" extrusionOk="0">
                    <a:moveTo>
                      <a:pt x="1" y="0"/>
                    </a:moveTo>
                    <a:lnTo>
                      <a:pt x="7569"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595;p19"/>
              <p:cNvSpPr/>
              <p:nvPr/>
            </p:nvSpPr>
            <p:spPr>
              <a:xfrm>
                <a:off x="3708250" y="3712150"/>
                <a:ext cx="197950" cy="25"/>
              </a:xfrm>
              <a:custGeom>
                <a:avLst/>
                <a:gdLst/>
                <a:ahLst/>
                <a:cxnLst/>
                <a:rect l="l" t="t" r="r" b="b"/>
                <a:pathLst>
                  <a:path w="7918" h="1" fill="none" extrusionOk="0">
                    <a:moveTo>
                      <a:pt x="1" y="0"/>
                    </a:moveTo>
                    <a:lnTo>
                      <a:pt x="7918"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596;p19"/>
              <p:cNvSpPr/>
              <p:nvPr/>
            </p:nvSpPr>
            <p:spPr>
              <a:xfrm>
                <a:off x="3708250" y="36591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597;p19"/>
              <p:cNvSpPr/>
              <p:nvPr/>
            </p:nvSpPr>
            <p:spPr>
              <a:xfrm>
                <a:off x="3708250" y="3686800"/>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598;p19"/>
              <p:cNvSpPr/>
              <p:nvPr/>
            </p:nvSpPr>
            <p:spPr>
              <a:xfrm>
                <a:off x="3708250" y="3830100"/>
                <a:ext cx="189250" cy="25"/>
              </a:xfrm>
              <a:custGeom>
                <a:avLst/>
                <a:gdLst/>
                <a:ahLst/>
                <a:cxnLst/>
                <a:rect l="l" t="t" r="r" b="b"/>
                <a:pathLst>
                  <a:path w="7570" h="1" fill="none" extrusionOk="0">
                    <a:moveTo>
                      <a:pt x="1" y="1"/>
                    </a:moveTo>
                    <a:lnTo>
                      <a:pt x="7569"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599;p19"/>
              <p:cNvSpPr/>
              <p:nvPr/>
            </p:nvSpPr>
            <p:spPr>
              <a:xfrm>
                <a:off x="3708250" y="3922725"/>
                <a:ext cx="197950" cy="25"/>
              </a:xfrm>
              <a:custGeom>
                <a:avLst/>
                <a:gdLst/>
                <a:ahLst/>
                <a:cxnLst/>
                <a:rect l="l" t="t" r="r" b="b"/>
                <a:pathLst>
                  <a:path w="7918" h="1" fill="none" extrusionOk="0">
                    <a:moveTo>
                      <a:pt x="1" y="1"/>
                    </a:moveTo>
                    <a:lnTo>
                      <a:pt x="7918"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600;p19"/>
              <p:cNvSpPr/>
              <p:nvPr/>
            </p:nvSpPr>
            <p:spPr>
              <a:xfrm>
                <a:off x="3708250" y="38697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601;p19"/>
              <p:cNvSpPr/>
              <p:nvPr/>
            </p:nvSpPr>
            <p:spPr>
              <a:xfrm>
                <a:off x="3708250" y="3897400"/>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602;p19"/>
              <p:cNvSpPr/>
              <p:nvPr/>
            </p:nvSpPr>
            <p:spPr>
              <a:xfrm>
                <a:off x="3708250" y="4041500"/>
                <a:ext cx="189250" cy="25"/>
              </a:xfrm>
              <a:custGeom>
                <a:avLst/>
                <a:gdLst/>
                <a:ahLst/>
                <a:cxnLst/>
                <a:rect l="l" t="t" r="r" b="b"/>
                <a:pathLst>
                  <a:path w="7570" h="1" fill="none" extrusionOk="0">
                    <a:moveTo>
                      <a:pt x="1" y="0"/>
                    </a:moveTo>
                    <a:lnTo>
                      <a:pt x="7569"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603;p19"/>
              <p:cNvSpPr/>
              <p:nvPr/>
            </p:nvSpPr>
            <p:spPr>
              <a:xfrm>
                <a:off x="3708250" y="4134125"/>
                <a:ext cx="197950" cy="25"/>
              </a:xfrm>
              <a:custGeom>
                <a:avLst/>
                <a:gdLst/>
                <a:ahLst/>
                <a:cxnLst/>
                <a:rect l="l" t="t" r="r" b="b"/>
                <a:pathLst>
                  <a:path w="7918" h="1" fill="none" extrusionOk="0">
                    <a:moveTo>
                      <a:pt x="1" y="1"/>
                    </a:moveTo>
                    <a:lnTo>
                      <a:pt x="7918"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604;p19"/>
              <p:cNvSpPr/>
              <p:nvPr/>
            </p:nvSpPr>
            <p:spPr>
              <a:xfrm>
                <a:off x="3708250" y="4081075"/>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605;p19"/>
              <p:cNvSpPr/>
              <p:nvPr/>
            </p:nvSpPr>
            <p:spPr>
              <a:xfrm>
                <a:off x="3708250" y="41088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606;p19"/>
              <p:cNvSpPr/>
              <p:nvPr/>
            </p:nvSpPr>
            <p:spPr>
              <a:xfrm>
                <a:off x="3708250" y="4252100"/>
                <a:ext cx="189250" cy="25"/>
              </a:xfrm>
              <a:custGeom>
                <a:avLst/>
                <a:gdLst/>
                <a:ahLst/>
                <a:cxnLst/>
                <a:rect l="l" t="t" r="r" b="b"/>
                <a:pathLst>
                  <a:path w="7570" h="1" fill="none" extrusionOk="0">
                    <a:moveTo>
                      <a:pt x="1" y="0"/>
                    </a:moveTo>
                    <a:lnTo>
                      <a:pt x="7569"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607;p19"/>
              <p:cNvSpPr/>
              <p:nvPr/>
            </p:nvSpPr>
            <p:spPr>
              <a:xfrm>
                <a:off x="3708250" y="4343925"/>
                <a:ext cx="197950" cy="25"/>
              </a:xfrm>
              <a:custGeom>
                <a:avLst/>
                <a:gdLst/>
                <a:ahLst/>
                <a:cxnLst/>
                <a:rect l="l" t="t" r="r" b="b"/>
                <a:pathLst>
                  <a:path w="7918" h="1" fill="none" extrusionOk="0">
                    <a:moveTo>
                      <a:pt x="1" y="1"/>
                    </a:moveTo>
                    <a:lnTo>
                      <a:pt x="7918"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608;p19"/>
              <p:cNvSpPr/>
              <p:nvPr/>
            </p:nvSpPr>
            <p:spPr>
              <a:xfrm>
                <a:off x="3708250" y="4291675"/>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609;p19"/>
              <p:cNvSpPr/>
              <p:nvPr/>
            </p:nvSpPr>
            <p:spPr>
              <a:xfrm>
                <a:off x="3708250" y="43186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610;p19"/>
              <p:cNvSpPr/>
              <p:nvPr/>
            </p:nvSpPr>
            <p:spPr>
              <a:xfrm>
                <a:off x="4022575" y="3070850"/>
                <a:ext cx="61775" cy="25"/>
              </a:xfrm>
              <a:custGeom>
                <a:avLst/>
                <a:gdLst/>
                <a:ahLst/>
                <a:cxnLst/>
                <a:rect l="l" t="t" r="r" b="b"/>
                <a:pathLst>
                  <a:path w="2471" h="1" fill="none" extrusionOk="0">
                    <a:moveTo>
                      <a:pt x="0" y="0"/>
                    </a:moveTo>
                    <a:lnTo>
                      <a:pt x="2470"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611;p19"/>
              <p:cNvSpPr/>
              <p:nvPr/>
            </p:nvSpPr>
            <p:spPr>
              <a:xfrm>
                <a:off x="4022575" y="3086675"/>
                <a:ext cx="61775" cy="25"/>
              </a:xfrm>
              <a:custGeom>
                <a:avLst/>
                <a:gdLst/>
                <a:ahLst/>
                <a:cxnLst/>
                <a:rect l="l" t="t" r="r" b="b"/>
                <a:pathLst>
                  <a:path w="2471" h="1" fill="none" extrusionOk="0">
                    <a:moveTo>
                      <a:pt x="0" y="1"/>
                    </a:moveTo>
                    <a:lnTo>
                      <a:pt x="2470"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612;p19"/>
              <p:cNvSpPr/>
              <p:nvPr/>
            </p:nvSpPr>
            <p:spPr>
              <a:xfrm>
                <a:off x="4022575" y="3102525"/>
                <a:ext cx="61775" cy="25"/>
              </a:xfrm>
              <a:custGeom>
                <a:avLst/>
                <a:gdLst/>
                <a:ahLst/>
                <a:cxnLst/>
                <a:rect l="l" t="t" r="r" b="b"/>
                <a:pathLst>
                  <a:path w="2471" h="1" fill="none" extrusionOk="0">
                    <a:moveTo>
                      <a:pt x="0" y="0"/>
                    </a:moveTo>
                    <a:lnTo>
                      <a:pt x="2470"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613;p19"/>
              <p:cNvSpPr/>
              <p:nvPr/>
            </p:nvSpPr>
            <p:spPr>
              <a:xfrm>
                <a:off x="3991700" y="3227600"/>
                <a:ext cx="55425" cy="56050"/>
              </a:xfrm>
              <a:custGeom>
                <a:avLst/>
                <a:gdLst/>
                <a:ahLst/>
                <a:cxnLst/>
                <a:rect l="l" t="t" r="r" b="b"/>
                <a:pathLst>
                  <a:path w="2217" h="2242" extrusionOk="0">
                    <a:moveTo>
                      <a:pt x="855" y="191"/>
                    </a:moveTo>
                    <a:cubicBezTo>
                      <a:pt x="1203" y="191"/>
                      <a:pt x="1520" y="476"/>
                      <a:pt x="1520" y="856"/>
                    </a:cubicBezTo>
                    <a:cubicBezTo>
                      <a:pt x="1520" y="1236"/>
                      <a:pt x="1203" y="1552"/>
                      <a:pt x="855" y="1552"/>
                    </a:cubicBezTo>
                    <a:cubicBezTo>
                      <a:pt x="475" y="1552"/>
                      <a:pt x="158" y="1236"/>
                      <a:pt x="158" y="856"/>
                    </a:cubicBezTo>
                    <a:cubicBezTo>
                      <a:pt x="158" y="476"/>
                      <a:pt x="475" y="191"/>
                      <a:pt x="855" y="191"/>
                    </a:cubicBezTo>
                    <a:close/>
                    <a:moveTo>
                      <a:pt x="855" y="1"/>
                    </a:moveTo>
                    <a:cubicBezTo>
                      <a:pt x="380" y="1"/>
                      <a:pt x="0" y="381"/>
                      <a:pt x="0" y="856"/>
                    </a:cubicBezTo>
                    <a:cubicBezTo>
                      <a:pt x="0" y="1331"/>
                      <a:pt x="380" y="1711"/>
                      <a:pt x="855" y="1711"/>
                    </a:cubicBezTo>
                    <a:cubicBezTo>
                      <a:pt x="1045" y="1711"/>
                      <a:pt x="1235" y="1647"/>
                      <a:pt x="1393" y="1521"/>
                    </a:cubicBezTo>
                    <a:lnTo>
                      <a:pt x="2090" y="2218"/>
                    </a:lnTo>
                    <a:cubicBezTo>
                      <a:pt x="2106" y="2233"/>
                      <a:pt x="2122" y="2241"/>
                      <a:pt x="2138" y="2241"/>
                    </a:cubicBezTo>
                    <a:cubicBezTo>
                      <a:pt x="2154" y="2241"/>
                      <a:pt x="2169" y="2233"/>
                      <a:pt x="2185" y="2218"/>
                    </a:cubicBezTo>
                    <a:cubicBezTo>
                      <a:pt x="2217" y="2186"/>
                      <a:pt x="2217" y="2123"/>
                      <a:pt x="2185" y="2091"/>
                    </a:cubicBezTo>
                    <a:lnTo>
                      <a:pt x="1489" y="1394"/>
                    </a:lnTo>
                    <a:cubicBezTo>
                      <a:pt x="1615" y="1236"/>
                      <a:pt x="1679" y="1046"/>
                      <a:pt x="1679" y="856"/>
                    </a:cubicBezTo>
                    <a:cubicBezTo>
                      <a:pt x="1679" y="381"/>
                      <a:pt x="1298" y="1"/>
                      <a:pt x="8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614;p19"/>
              <p:cNvSpPr/>
              <p:nvPr/>
            </p:nvSpPr>
            <p:spPr>
              <a:xfrm>
                <a:off x="3502400" y="3202275"/>
                <a:ext cx="580350" cy="107700"/>
              </a:xfrm>
              <a:custGeom>
                <a:avLst/>
                <a:gdLst/>
                <a:ahLst/>
                <a:cxnLst/>
                <a:rect l="l" t="t" r="r" b="b"/>
                <a:pathLst>
                  <a:path w="23214" h="4308" fill="none" extrusionOk="0">
                    <a:moveTo>
                      <a:pt x="21536" y="4307"/>
                    </a:moveTo>
                    <a:lnTo>
                      <a:pt x="1679" y="4307"/>
                    </a:lnTo>
                    <a:cubicBezTo>
                      <a:pt x="761" y="4307"/>
                      <a:pt x="1" y="3547"/>
                      <a:pt x="1" y="2629"/>
                    </a:cubicBezTo>
                    <a:lnTo>
                      <a:pt x="1" y="1710"/>
                    </a:lnTo>
                    <a:cubicBezTo>
                      <a:pt x="1" y="760"/>
                      <a:pt x="761" y="0"/>
                      <a:pt x="1679" y="0"/>
                    </a:cubicBezTo>
                    <a:lnTo>
                      <a:pt x="21536" y="0"/>
                    </a:lnTo>
                    <a:cubicBezTo>
                      <a:pt x="22454" y="0"/>
                      <a:pt x="23214" y="760"/>
                      <a:pt x="23214" y="1710"/>
                    </a:cubicBezTo>
                    <a:lnTo>
                      <a:pt x="23214" y="2629"/>
                    </a:lnTo>
                    <a:cubicBezTo>
                      <a:pt x="23214" y="3547"/>
                      <a:pt x="22454" y="4307"/>
                      <a:pt x="21536" y="4307"/>
                    </a:cubicBezTo>
                    <a:close/>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615;p19"/>
              <p:cNvSpPr/>
              <p:nvPr/>
            </p:nvSpPr>
            <p:spPr>
              <a:xfrm>
                <a:off x="3528525" y="3070250"/>
                <a:ext cx="42775" cy="48925"/>
              </a:xfrm>
              <a:custGeom>
                <a:avLst/>
                <a:gdLst/>
                <a:ahLst/>
                <a:cxnLst/>
                <a:rect l="l" t="t" r="r" b="b"/>
                <a:pathLst>
                  <a:path w="1711" h="1957" extrusionOk="0">
                    <a:moveTo>
                      <a:pt x="856" y="183"/>
                    </a:moveTo>
                    <a:lnTo>
                      <a:pt x="1584" y="848"/>
                    </a:lnTo>
                    <a:lnTo>
                      <a:pt x="1584" y="1798"/>
                    </a:lnTo>
                    <a:lnTo>
                      <a:pt x="1172" y="1798"/>
                    </a:lnTo>
                    <a:lnTo>
                      <a:pt x="1172" y="1323"/>
                    </a:lnTo>
                    <a:cubicBezTo>
                      <a:pt x="1172" y="1291"/>
                      <a:pt x="1141" y="1259"/>
                      <a:pt x="1109" y="1259"/>
                    </a:cubicBezTo>
                    <a:lnTo>
                      <a:pt x="634" y="1259"/>
                    </a:lnTo>
                    <a:cubicBezTo>
                      <a:pt x="602" y="1259"/>
                      <a:pt x="571" y="1291"/>
                      <a:pt x="571" y="1323"/>
                    </a:cubicBezTo>
                    <a:lnTo>
                      <a:pt x="571" y="1798"/>
                    </a:lnTo>
                    <a:lnTo>
                      <a:pt x="159" y="1798"/>
                    </a:lnTo>
                    <a:lnTo>
                      <a:pt x="159" y="848"/>
                    </a:lnTo>
                    <a:lnTo>
                      <a:pt x="856" y="183"/>
                    </a:lnTo>
                    <a:close/>
                    <a:moveTo>
                      <a:pt x="840" y="1"/>
                    </a:moveTo>
                    <a:cubicBezTo>
                      <a:pt x="824" y="1"/>
                      <a:pt x="808" y="8"/>
                      <a:pt x="792" y="24"/>
                    </a:cubicBezTo>
                    <a:lnTo>
                      <a:pt x="32" y="784"/>
                    </a:lnTo>
                    <a:cubicBezTo>
                      <a:pt x="32" y="784"/>
                      <a:pt x="1" y="784"/>
                      <a:pt x="1" y="816"/>
                    </a:cubicBezTo>
                    <a:lnTo>
                      <a:pt x="1" y="1893"/>
                    </a:lnTo>
                    <a:cubicBezTo>
                      <a:pt x="1" y="1924"/>
                      <a:pt x="64" y="1956"/>
                      <a:pt x="96" y="1956"/>
                    </a:cubicBezTo>
                    <a:lnTo>
                      <a:pt x="634" y="1956"/>
                    </a:lnTo>
                    <a:cubicBezTo>
                      <a:pt x="697" y="1956"/>
                      <a:pt x="729" y="1924"/>
                      <a:pt x="729" y="1893"/>
                    </a:cubicBezTo>
                    <a:lnTo>
                      <a:pt x="729" y="1386"/>
                    </a:lnTo>
                    <a:lnTo>
                      <a:pt x="1014" y="1386"/>
                    </a:lnTo>
                    <a:lnTo>
                      <a:pt x="1014" y="1893"/>
                    </a:lnTo>
                    <a:cubicBezTo>
                      <a:pt x="1014" y="1924"/>
                      <a:pt x="1046" y="1956"/>
                      <a:pt x="1109" y="1956"/>
                    </a:cubicBezTo>
                    <a:lnTo>
                      <a:pt x="1647" y="1956"/>
                    </a:lnTo>
                    <a:cubicBezTo>
                      <a:pt x="1679" y="1956"/>
                      <a:pt x="1711" y="1924"/>
                      <a:pt x="1711" y="1893"/>
                    </a:cubicBezTo>
                    <a:lnTo>
                      <a:pt x="1711" y="816"/>
                    </a:lnTo>
                    <a:cubicBezTo>
                      <a:pt x="1711" y="816"/>
                      <a:pt x="1711" y="784"/>
                      <a:pt x="1711" y="784"/>
                    </a:cubicBezTo>
                    <a:lnTo>
                      <a:pt x="887" y="24"/>
                    </a:lnTo>
                    <a:cubicBezTo>
                      <a:pt x="872" y="8"/>
                      <a:pt x="856" y="1"/>
                      <a:pt x="84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8" name="Picture 2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2845" y="1968234"/>
              <a:ext cx="1362697" cy="2678248"/>
            </a:xfrm>
            <a:prstGeom prst="rect">
              <a:avLst/>
            </a:prstGeom>
          </p:spPr>
        </p:pic>
      </p:grpSp>
      <p:grpSp>
        <p:nvGrpSpPr>
          <p:cNvPr id="9" name="Group 8"/>
          <p:cNvGrpSpPr/>
          <p:nvPr/>
        </p:nvGrpSpPr>
        <p:grpSpPr>
          <a:xfrm>
            <a:off x="6623819" y="1479770"/>
            <a:ext cx="1538566" cy="3138748"/>
            <a:chOff x="6600513" y="1479770"/>
            <a:chExt cx="1538566" cy="3138748"/>
          </a:xfrm>
        </p:grpSpPr>
        <p:grpSp>
          <p:nvGrpSpPr>
            <p:cNvPr id="230" name="Google Shape;1558;p19"/>
            <p:cNvGrpSpPr/>
            <p:nvPr/>
          </p:nvGrpSpPr>
          <p:grpSpPr>
            <a:xfrm>
              <a:off x="6600513" y="1479770"/>
              <a:ext cx="1538566" cy="3138748"/>
              <a:chOff x="3405800" y="2900625"/>
              <a:chExt cx="781475" cy="1600875"/>
            </a:xfrm>
          </p:grpSpPr>
          <p:sp>
            <p:nvSpPr>
              <p:cNvPr id="232" name="Google Shape;1577;p19"/>
              <p:cNvSpPr/>
              <p:nvPr/>
            </p:nvSpPr>
            <p:spPr>
              <a:xfrm>
                <a:off x="3405800" y="2900625"/>
                <a:ext cx="781475" cy="1600875"/>
              </a:xfrm>
              <a:custGeom>
                <a:avLst/>
                <a:gdLst/>
                <a:ahLst/>
                <a:cxnLst/>
                <a:rect l="l" t="t" r="r" b="b"/>
                <a:pathLst>
                  <a:path w="31259" h="64035" extrusionOk="0">
                    <a:moveTo>
                      <a:pt x="4693" y="0"/>
                    </a:moveTo>
                    <a:cubicBezTo>
                      <a:pt x="2092" y="0"/>
                      <a:pt x="1" y="2110"/>
                      <a:pt x="1" y="4719"/>
                    </a:cubicBezTo>
                    <a:lnTo>
                      <a:pt x="1" y="59285"/>
                    </a:lnTo>
                    <a:cubicBezTo>
                      <a:pt x="1" y="61913"/>
                      <a:pt x="2123" y="64035"/>
                      <a:pt x="4751" y="64035"/>
                    </a:cubicBezTo>
                    <a:lnTo>
                      <a:pt x="26508" y="64035"/>
                    </a:lnTo>
                    <a:cubicBezTo>
                      <a:pt x="29105" y="64035"/>
                      <a:pt x="31227" y="61913"/>
                      <a:pt x="31227" y="59285"/>
                    </a:cubicBezTo>
                    <a:lnTo>
                      <a:pt x="31258" y="4751"/>
                    </a:lnTo>
                    <a:cubicBezTo>
                      <a:pt x="31258" y="2122"/>
                      <a:pt x="29136" y="0"/>
                      <a:pt x="26508" y="0"/>
                    </a:cubicBezTo>
                    <a:lnTo>
                      <a:pt x="4751" y="0"/>
                    </a:lnTo>
                    <a:cubicBezTo>
                      <a:pt x="4732" y="0"/>
                      <a:pt x="4713" y="0"/>
                      <a:pt x="469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578;p19"/>
              <p:cNvSpPr/>
              <p:nvPr/>
            </p:nvSpPr>
            <p:spPr>
              <a:xfrm>
                <a:off x="3441450" y="2948125"/>
                <a:ext cx="709400" cy="1497975"/>
              </a:xfrm>
              <a:custGeom>
                <a:avLst/>
                <a:gdLst/>
                <a:ahLst/>
                <a:cxnLst/>
                <a:rect l="l" t="t" r="r" b="b"/>
                <a:pathLst>
                  <a:path w="28376" h="59919" extrusionOk="0">
                    <a:moveTo>
                      <a:pt x="3325" y="1"/>
                    </a:moveTo>
                    <a:cubicBezTo>
                      <a:pt x="1520" y="1"/>
                      <a:pt x="32" y="1489"/>
                      <a:pt x="32" y="3326"/>
                    </a:cubicBezTo>
                    <a:lnTo>
                      <a:pt x="0" y="56593"/>
                    </a:lnTo>
                    <a:cubicBezTo>
                      <a:pt x="0" y="58398"/>
                      <a:pt x="1489" y="59886"/>
                      <a:pt x="3325" y="59886"/>
                    </a:cubicBezTo>
                    <a:lnTo>
                      <a:pt x="25050" y="59918"/>
                    </a:lnTo>
                    <a:cubicBezTo>
                      <a:pt x="26887" y="59918"/>
                      <a:pt x="28376" y="58430"/>
                      <a:pt x="28376" y="56593"/>
                    </a:cubicBezTo>
                    <a:lnTo>
                      <a:pt x="28376" y="3326"/>
                    </a:lnTo>
                    <a:cubicBezTo>
                      <a:pt x="28376" y="1521"/>
                      <a:pt x="26887" y="32"/>
                      <a:pt x="25050" y="32"/>
                    </a:cubicBezTo>
                    <a:lnTo>
                      <a:pt x="20838" y="32"/>
                    </a:lnTo>
                    <a:cubicBezTo>
                      <a:pt x="20268" y="32"/>
                      <a:pt x="19825" y="507"/>
                      <a:pt x="19825" y="1077"/>
                    </a:cubicBezTo>
                    <a:lnTo>
                      <a:pt x="19825" y="1869"/>
                    </a:lnTo>
                    <a:cubicBezTo>
                      <a:pt x="19825" y="2439"/>
                      <a:pt x="19350" y="2914"/>
                      <a:pt x="18780" y="2914"/>
                    </a:cubicBezTo>
                    <a:lnTo>
                      <a:pt x="10578" y="2914"/>
                    </a:lnTo>
                    <a:cubicBezTo>
                      <a:pt x="10007" y="2914"/>
                      <a:pt x="9532" y="2439"/>
                      <a:pt x="9532" y="1837"/>
                    </a:cubicBezTo>
                    <a:lnTo>
                      <a:pt x="9532" y="1077"/>
                    </a:lnTo>
                    <a:cubicBezTo>
                      <a:pt x="9532" y="476"/>
                      <a:pt x="9089" y="1"/>
                      <a:pt x="8519" y="1"/>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579;p19"/>
              <p:cNvSpPr/>
              <p:nvPr/>
            </p:nvSpPr>
            <p:spPr>
              <a:xfrm>
                <a:off x="3569700" y="3242650"/>
                <a:ext cx="23775" cy="29325"/>
              </a:xfrm>
              <a:custGeom>
                <a:avLst/>
                <a:gdLst/>
                <a:ahLst/>
                <a:cxnLst/>
                <a:rect l="l" t="t" r="r" b="b"/>
                <a:pathLst>
                  <a:path w="951" h="1173" extrusionOk="0">
                    <a:moveTo>
                      <a:pt x="0" y="0"/>
                    </a:moveTo>
                    <a:lnTo>
                      <a:pt x="0" y="95"/>
                    </a:lnTo>
                    <a:lnTo>
                      <a:pt x="412" y="95"/>
                    </a:lnTo>
                    <a:lnTo>
                      <a:pt x="412" y="1172"/>
                    </a:lnTo>
                    <a:lnTo>
                      <a:pt x="539" y="1172"/>
                    </a:lnTo>
                    <a:lnTo>
                      <a:pt x="539" y="95"/>
                    </a:lnTo>
                    <a:lnTo>
                      <a:pt x="951" y="95"/>
                    </a:lnTo>
                    <a:lnTo>
                      <a:pt x="95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580;p19"/>
              <p:cNvSpPr/>
              <p:nvPr/>
            </p:nvSpPr>
            <p:spPr>
              <a:xfrm>
                <a:off x="3593450" y="3249775"/>
                <a:ext cx="21400" cy="22200"/>
              </a:xfrm>
              <a:custGeom>
                <a:avLst/>
                <a:gdLst/>
                <a:ahLst/>
                <a:cxnLst/>
                <a:rect l="l" t="t" r="r" b="b"/>
                <a:pathLst>
                  <a:path w="856" h="888" extrusionOk="0">
                    <a:moveTo>
                      <a:pt x="444" y="95"/>
                    </a:moveTo>
                    <a:cubicBezTo>
                      <a:pt x="602" y="95"/>
                      <a:pt x="729" y="222"/>
                      <a:pt x="729" y="380"/>
                    </a:cubicBezTo>
                    <a:lnTo>
                      <a:pt x="127" y="380"/>
                    </a:lnTo>
                    <a:cubicBezTo>
                      <a:pt x="127" y="222"/>
                      <a:pt x="254" y="95"/>
                      <a:pt x="444" y="95"/>
                    </a:cubicBezTo>
                    <a:close/>
                    <a:moveTo>
                      <a:pt x="412" y="0"/>
                    </a:moveTo>
                    <a:cubicBezTo>
                      <a:pt x="191" y="0"/>
                      <a:pt x="1" y="190"/>
                      <a:pt x="1" y="444"/>
                    </a:cubicBezTo>
                    <a:cubicBezTo>
                      <a:pt x="1" y="697"/>
                      <a:pt x="191" y="887"/>
                      <a:pt x="476" y="887"/>
                    </a:cubicBezTo>
                    <a:cubicBezTo>
                      <a:pt x="602" y="887"/>
                      <a:pt x="729" y="855"/>
                      <a:pt x="792" y="760"/>
                    </a:cubicBezTo>
                    <a:lnTo>
                      <a:pt x="729" y="665"/>
                    </a:lnTo>
                    <a:cubicBezTo>
                      <a:pt x="666" y="760"/>
                      <a:pt x="571" y="792"/>
                      <a:pt x="476" y="792"/>
                    </a:cubicBezTo>
                    <a:cubicBezTo>
                      <a:pt x="286" y="792"/>
                      <a:pt x="127" y="665"/>
                      <a:pt x="127" y="475"/>
                    </a:cubicBezTo>
                    <a:lnTo>
                      <a:pt x="856" y="475"/>
                    </a:lnTo>
                    <a:cubicBezTo>
                      <a:pt x="856" y="475"/>
                      <a:pt x="856" y="444"/>
                      <a:pt x="856" y="444"/>
                    </a:cubicBezTo>
                    <a:cubicBezTo>
                      <a:pt x="856" y="190"/>
                      <a:pt x="666" y="0"/>
                      <a:pt x="4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581;p19"/>
              <p:cNvSpPr/>
              <p:nvPr/>
            </p:nvSpPr>
            <p:spPr>
              <a:xfrm>
                <a:off x="3617200" y="3249775"/>
                <a:ext cx="20600" cy="22200"/>
              </a:xfrm>
              <a:custGeom>
                <a:avLst/>
                <a:gdLst/>
                <a:ahLst/>
                <a:cxnLst/>
                <a:rect l="l" t="t" r="r" b="b"/>
                <a:pathLst>
                  <a:path w="824" h="888" extrusionOk="0">
                    <a:moveTo>
                      <a:pt x="1" y="0"/>
                    </a:moveTo>
                    <a:lnTo>
                      <a:pt x="349" y="412"/>
                    </a:lnTo>
                    <a:lnTo>
                      <a:pt x="1" y="887"/>
                    </a:lnTo>
                    <a:lnTo>
                      <a:pt x="127" y="887"/>
                    </a:lnTo>
                    <a:lnTo>
                      <a:pt x="412" y="507"/>
                    </a:lnTo>
                    <a:lnTo>
                      <a:pt x="697" y="887"/>
                    </a:lnTo>
                    <a:lnTo>
                      <a:pt x="824" y="887"/>
                    </a:lnTo>
                    <a:lnTo>
                      <a:pt x="476" y="412"/>
                    </a:lnTo>
                    <a:lnTo>
                      <a:pt x="792" y="0"/>
                    </a:lnTo>
                    <a:lnTo>
                      <a:pt x="666" y="0"/>
                    </a:lnTo>
                    <a:lnTo>
                      <a:pt x="412" y="349"/>
                    </a:lnTo>
                    <a:lnTo>
                      <a:pt x="1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582;p19"/>
              <p:cNvSpPr/>
              <p:nvPr/>
            </p:nvSpPr>
            <p:spPr>
              <a:xfrm>
                <a:off x="3639375" y="3245025"/>
                <a:ext cx="15075" cy="26950"/>
              </a:xfrm>
              <a:custGeom>
                <a:avLst/>
                <a:gdLst/>
                <a:ahLst/>
                <a:cxnLst/>
                <a:rect l="l" t="t" r="r" b="b"/>
                <a:pathLst>
                  <a:path w="603" h="1078" extrusionOk="0">
                    <a:moveTo>
                      <a:pt x="159" y="0"/>
                    </a:moveTo>
                    <a:lnTo>
                      <a:pt x="159" y="190"/>
                    </a:lnTo>
                    <a:lnTo>
                      <a:pt x="0" y="190"/>
                    </a:lnTo>
                    <a:lnTo>
                      <a:pt x="0" y="285"/>
                    </a:lnTo>
                    <a:lnTo>
                      <a:pt x="159" y="285"/>
                    </a:lnTo>
                    <a:lnTo>
                      <a:pt x="159" y="824"/>
                    </a:lnTo>
                    <a:cubicBezTo>
                      <a:pt x="159" y="982"/>
                      <a:pt x="254" y="1077"/>
                      <a:pt x="412" y="1077"/>
                    </a:cubicBezTo>
                    <a:cubicBezTo>
                      <a:pt x="475" y="1077"/>
                      <a:pt x="570" y="1077"/>
                      <a:pt x="602" y="1014"/>
                    </a:cubicBezTo>
                    <a:lnTo>
                      <a:pt x="570" y="950"/>
                    </a:lnTo>
                    <a:cubicBezTo>
                      <a:pt x="539" y="950"/>
                      <a:pt x="475" y="982"/>
                      <a:pt x="444" y="982"/>
                    </a:cubicBezTo>
                    <a:cubicBezTo>
                      <a:pt x="349" y="982"/>
                      <a:pt x="285" y="919"/>
                      <a:pt x="285" y="824"/>
                    </a:cubicBezTo>
                    <a:lnTo>
                      <a:pt x="285" y="285"/>
                    </a:lnTo>
                    <a:lnTo>
                      <a:pt x="539" y="285"/>
                    </a:lnTo>
                    <a:lnTo>
                      <a:pt x="539" y="190"/>
                    </a:lnTo>
                    <a:lnTo>
                      <a:pt x="285" y="190"/>
                    </a:lnTo>
                    <a:lnTo>
                      <a:pt x="28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583;p19"/>
              <p:cNvSpPr/>
              <p:nvPr/>
            </p:nvSpPr>
            <p:spPr>
              <a:xfrm>
                <a:off x="3526150" y="3394650"/>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584;p19"/>
              <p:cNvSpPr/>
              <p:nvPr/>
            </p:nvSpPr>
            <p:spPr>
              <a:xfrm>
                <a:off x="3526150" y="3606050"/>
                <a:ext cx="126700" cy="126700"/>
              </a:xfrm>
              <a:custGeom>
                <a:avLst/>
                <a:gdLst/>
                <a:ahLst/>
                <a:cxnLst/>
                <a:rect l="l" t="t" r="r" b="b"/>
                <a:pathLst>
                  <a:path w="5068" h="5068" extrusionOk="0">
                    <a:moveTo>
                      <a:pt x="1" y="0"/>
                    </a:moveTo>
                    <a:lnTo>
                      <a:pt x="1" y="5067"/>
                    </a:lnTo>
                    <a:lnTo>
                      <a:pt x="5068" y="5067"/>
                    </a:lnTo>
                    <a:lnTo>
                      <a:pt x="5068" y="0"/>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585;p19"/>
              <p:cNvSpPr/>
              <p:nvPr/>
            </p:nvSpPr>
            <p:spPr>
              <a:xfrm>
                <a:off x="3526150" y="3817450"/>
                <a:ext cx="126700" cy="126700"/>
              </a:xfrm>
              <a:custGeom>
                <a:avLst/>
                <a:gdLst/>
                <a:ahLst/>
                <a:cxnLst/>
                <a:rect l="l" t="t" r="r" b="b"/>
                <a:pathLst>
                  <a:path w="5068" h="5068" extrusionOk="0">
                    <a:moveTo>
                      <a:pt x="1" y="0"/>
                    </a:moveTo>
                    <a:lnTo>
                      <a:pt x="1" y="5067"/>
                    </a:lnTo>
                    <a:lnTo>
                      <a:pt x="5068" y="5067"/>
                    </a:lnTo>
                    <a:lnTo>
                      <a:pt x="5068"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586;p19"/>
              <p:cNvSpPr/>
              <p:nvPr/>
            </p:nvSpPr>
            <p:spPr>
              <a:xfrm>
                <a:off x="3526150" y="4028025"/>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587;p19"/>
              <p:cNvSpPr/>
              <p:nvPr/>
            </p:nvSpPr>
            <p:spPr>
              <a:xfrm>
                <a:off x="3526150" y="4239425"/>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588;p19"/>
              <p:cNvSpPr/>
              <p:nvPr/>
            </p:nvSpPr>
            <p:spPr>
              <a:xfrm>
                <a:off x="3526150" y="4028025"/>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589;p19"/>
              <p:cNvSpPr/>
              <p:nvPr/>
            </p:nvSpPr>
            <p:spPr>
              <a:xfrm>
                <a:off x="3526150" y="3606050"/>
                <a:ext cx="126700" cy="126700"/>
              </a:xfrm>
              <a:custGeom>
                <a:avLst/>
                <a:gdLst/>
                <a:ahLst/>
                <a:cxnLst/>
                <a:rect l="l" t="t" r="r" b="b"/>
                <a:pathLst>
                  <a:path w="5068" h="5068" extrusionOk="0">
                    <a:moveTo>
                      <a:pt x="1" y="0"/>
                    </a:moveTo>
                    <a:lnTo>
                      <a:pt x="1" y="5067"/>
                    </a:lnTo>
                    <a:lnTo>
                      <a:pt x="5068" y="5067"/>
                    </a:lnTo>
                    <a:lnTo>
                      <a:pt x="5068"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590;p19"/>
              <p:cNvSpPr/>
              <p:nvPr/>
            </p:nvSpPr>
            <p:spPr>
              <a:xfrm>
                <a:off x="3708250" y="3408900"/>
                <a:ext cx="189250" cy="25"/>
              </a:xfrm>
              <a:custGeom>
                <a:avLst/>
                <a:gdLst/>
                <a:ahLst/>
                <a:cxnLst/>
                <a:rect l="l" t="t" r="r" b="b"/>
                <a:pathLst>
                  <a:path w="7570" h="1" fill="none" extrusionOk="0">
                    <a:moveTo>
                      <a:pt x="1" y="1"/>
                    </a:moveTo>
                    <a:lnTo>
                      <a:pt x="7569"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591;p19"/>
              <p:cNvSpPr/>
              <p:nvPr/>
            </p:nvSpPr>
            <p:spPr>
              <a:xfrm>
                <a:off x="3708250" y="3500750"/>
                <a:ext cx="197950" cy="25"/>
              </a:xfrm>
              <a:custGeom>
                <a:avLst/>
                <a:gdLst/>
                <a:ahLst/>
                <a:cxnLst/>
                <a:rect l="l" t="t" r="r" b="b"/>
                <a:pathLst>
                  <a:path w="7918" h="1" fill="none" extrusionOk="0">
                    <a:moveTo>
                      <a:pt x="1" y="0"/>
                    </a:moveTo>
                    <a:lnTo>
                      <a:pt x="7918"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592;p19"/>
              <p:cNvSpPr/>
              <p:nvPr/>
            </p:nvSpPr>
            <p:spPr>
              <a:xfrm>
                <a:off x="3708250" y="3447700"/>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593;p19"/>
              <p:cNvSpPr/>
              <p:nvPr/>
            </p:nvSpPr>
            <p:spPr>
              <a:xfrm>
                <a:off x="3708250" y="3475425"/>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594;p19"/>
              <p:cNvSpPr/>
              <p:nvPr/>
            </p:nvSpPr>
            <p:spPr>
              <a:xfrm>
                <a:off x="3708250" y="3620300"/>
                <a:ext cx="189250" cy="25"/>
              </a:xfrm>
              <a:custGeom>
                <a:avLst/>
                <a:gdLst/>
                <a:ahLst/>
                <a:cxnLst/>
                <a:rect l="l" t="t" r="r" b="b"/>
                <a:pathLst>
                  <a:path w="7570" h="1" fill="none" extrusionOk="0">
                    <a:moveTo>
                      <a:pt x="1" y="0"/>
                    </a:moveTo>
                    <a:lnTo>
                      <a:pt x="7569"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595;p19"/>
              <p:cNvSpPr/>
              <p:nvPr/>
            </p:nvSpPr>
            <p:spPr>
              <a:xfrm>
                <a:off x="3708250" y="3712150"/>
                <a:ext cx="197950" cy="25"/>
              </a:xfrm>
              <a:custGeom>
                <a:avLst/>
                <a:gdLst/>
                <a:ahLst/>
                <a:cxnLst/>
                <a:rect l="l" t="t" r="r" b="b"/>
                <a:pathLst>
                  <a:path w="7918" h="1" fill="none" extrusionOk="0">
                    <a:moveTo>
                      <a:pt x="1" y="0"/>
                    </a:moveTo>
                    <a:lnTo>
                      <a:pt x="7918"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596;p19"/>
              <p:cNvSpPr/>
              <p:nvPr/>
            </p:nvSpPr>
            <p:spPr>
              <a:xfrm>
                <a:off x="3708250" y="36591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597;p19"/>
              <p:cNvSpPr/>
              <p:nvPr/>
            </p:nvSpPr>
            <p:spPr>
              <a:xfrm>
                <a:off x="3708250" y="3686800"/>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598;p19"/>
              <p:cNvSpPr/>
              <p:nvPr/>
            </p:nvSpPr>
            <p:spPr>
              <a:xfrm>
                <a:off x="3708250" y="3830100"/>
                <a:ext cx="189250" cy="25"/>
              </a:xfrm>
              <a:custGeom>
                <a:avLst/>
                <a:gdLst/>
                <a:ahLst/>
                <a:cxnLst/>
                <a:rect l="l" t="t" r="r" b="b"/>
                <a:pathLst>
                  <a:path w="7570" h="1" fill="none" extrusionOk="0">
                    <a:moveTo>
                      <a:pt x="1" y="1"/>
                    </a:moveTo>
                    <a:lnTo>
                      <a:pt x="7569"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599;p19"/>
              <p:cNvSpPr/>
              <p:nvPr/>
            </p:nvSpPr>
            <p:spPr>
              <a:xfrm>
                <a:off x="3708250" y="3922725"/>
                <a:ext cx="197950" cy="25"/>
              </a:xfrm>
              <a:custGeom>
                <a:avLst/>
                <a:gdLst/>
                <a:ahLst/>
                <a:cxnLst/>
                <a:rect l="l" t="t" r="r" b="b"/>
                <a:pathLst>
                  <a:path w="7918" h="1" fill="none" extrusionOk="0">
                    <a:moveTo>
                      <a:pt x="1" y="1"/>
                    </a:moveTo>
                    <a:lnTo>
                      <a:pt x="7918"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600;p19"/>
              <p:cNvSpPr/>
              <p:nvPr/>
            </p:nvSpPr>
            <p:spPr>
              <a:xfrm>
                <a:off x="3708250" y="38697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601;p19"/>
              <p:cNvSpPr/>
              <p:nvPr/>
            </p:nvSpPr>
            <p:spPr>
              <a:xfrm>
                <a:off x="3708250" y="3897400"/>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602;p19"/>
              <p:cNvSpPr/>
              <p:nvPr/>
            </p:nvSpPr>
            <p:spPr>
              <a:xfrm>
                <a:off x="3708250" y="4041500"/>
                <a:ext cx="189250" cy="25"/>
              </a:xfrm>
              <a:custGeom>
                <a:avLst/>
                <a:gdLst/>
                <a:ahLst/>
                <a:cxnLst/>
                <a:rect l="l" t="t" r="r" b="b"/>
                <a:pathLst>
                  <a:path w="7570" h="1" fill="none" extrusionOk="0">
                    <a:moveTo>
                      <a:pt x="1" y="0"/>
                    </a:moveTo>
                    <a:lnTo>
                      <a:pt x="7569"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603;p19"/>
              <p:cNvSpPr/>
              <p:nvPr/>
            </p:nvSpPr>
            <p:spPr>
              <a:xfrm>
                <a:off x="3708250" y="4134125"/>
                <a:ext cx="197950" cy="25"/>
              </a:xfrm>
              <a:custGeom>
                <a:avLst/>
                <a:gdLst/>
                <a:ahLst/>
                <a:cxnLst/>
                <a:rect l="l" t="t" r="r" b="b"/>
                <a:pathLst>
                  <a:path w="7918" h="1" fill="none" extrusionOk="0">
                    <a:moveTo>
                      <a:pt x="1" y="1"/>
                    </a:moveTo>
                    <a:lnTo>
                      <a:pt x="7918"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604;p19"/>
              <p:cNvSpPr/>
              <p:nvPr/>
            </p:nvSpPr>
            <p:spPr>
              <a:xfrm>
                <a:off x="3708250" y="4081075"/>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605;p19"/>
              <p:cNvSpPr/>
              <p:nvPr/>
            </p:nvSpPr>
            <p:spPr>
              <a:xfrm>
                <a:off x="3708250" y="41088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606;p19"/>
              <p:cNvSpPr/>
              <p:nvPr/>
            </p:nvSpPr>
            <p:spPr>
              <a:xfrm>
                <a:off x="3708250" y="4252100"/>
                <a:ext cx="189250" cy="25"/>
              </a:xfrm>
              <a:custGeom>
                <a:avLst/>
                <a:gdLst/>
                <a:ahLst/>
                <a:cxnLst/>
                <a:rect l="l" t="t" r="r" b="b"/>
                <a:pathLst>
                  <a:path w="7570" h="1" fill="none" extrusionOk="0">
                    <a:moveTo>
                      <a:pt x="1" y="0"/>
                    </a:moveTo>
                    <a:lnTo>
                      <a:pt x="7569"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607;p19"/>
              <p:cNvSpPr/>
              <p:nvPr/>
            </p:nvSpPr>
            <p:spPr>
              <a:xfrm>
                <a:off x="3708250" y="4343925"/>
                <a:ext cx="197950" cy="25"/>
              </a:xfrm>
              <a:custGeom>
                <a:avLst/>
                <a:gdLst/>
                <a:ahLst/>
                <a:cxnLst/>
                <a:rect l="l" t="t" r="r" b="b"/>
                <a:pathLst>
                  <a:path w="7918" h="1" fill="none" extrusionOk="0">
                    <a:moveTo>
                      <a:pt x="1" y="1"/>
                    </a:moveTo>
                    <a:lnTo>
                      <a:pt x="7918"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608;p19"/>
              <p:cNvSpPr/>
              <p:nvPr/>
            </p:nvSpPr>
            <p:spPr>
              <a:xfrm>
                <a:off x="3708250" y="4291675"/>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609;p19"/>
              <p:cNvSpPr/>
              <p:nvPr/>
            </p:nvSpPr>
            <p:spPr>
              <a:xfrm>
                <a:off x="3708250" y="43186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610;p19"/>
              <p:cNvSpPr/>
              <p:nvPr/>
            </p:nvSpPr>
            <p:spPr>
              <a:xfrm>
                <a:off x="4022575" y="3070850"/>
                <a:ext cx="61775" cy="25"/>
              </a:xfrm>
              <a:custGeom>
                <a:avLst/>
                <a:gdLst/>
                <a:ahLst/>
                <a:cxnLst/>
                <a:rect l="l" t="t" r="r" b="b"/>
                <a:pathLst>
                  <a:path w="2471" h="1" fill="none" extrusionOk="0">
                    <a:moveTo>
                      <a:pt x="0" y="0"/>
                    </a:moveTo>
                    <a:lnTo>
                      <a:pt x="2470"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611;p19"/>
              <p:cNvSpPr/>
              <p:nvPr/>
            </p:nvSpPr>
            <p:spPr>
              <a:xfrm>
                <a:off x="4022575" y="3086675"/>
                <a:ext cx="61775" cy="25"/>
              </a:xfrm>
              <a:custGeom>
                <a:avLst/>
                <a:gdLst/>
                <a:ahLst/>
                <a:cxnLst/>
                <a:rect l="l" t="t" r="r" b="b"/>
                <a:pathLst>
                  <a:path w="2471" h="1" fill="none" extrusionOk="0">
                    <a:moveTo>
                      <a:pt x="0" y="1"/>
                    </a:moveTo>
                    <a:lnTo>
                      <a:pt x="2470"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612;p19"/>
              <p:cNvSpPr/>
              <p:nvPr/>
            </p:nvSpPr>
            <p:spPr>
              <a:xfrm>
                <a:off x="4022575" y="3102525"/>
                <a:ext cx="61775" cy="25"/>
              </a:xfrm>
              <a:custGeom>
                <a:avLst/>
                <a:gdLst/>
                <a:ahLst/>
                <a:cxnLst/>
                <a:rect l="l" t="t" r="r" b="b"/>
                <a:pathLst>
                  <a:path w="2471" h="1" fill="none" extrusionOk="0">
                    <a:moveTo>
                      <a:pt x="0" y="0"/>
                    </a:moveTo>
                    <a:lnTo>
                      <a:pt x="2470"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613;p19"/>
              <p:cNvSpPr/>
              <p:nvPr/>
            </p:nvSpPr>
            <p:spPr>
              <a:xfrm>
                <a:off x="3991700" y="3227600"/>
                <a:ext cx="55425" cy="56050"/>
              </a:xfrm>
              <a:custGeom>
                <a:avLst/>
                <a:gdLst/>
                <a:ahLst/>
                <a:cxnLst/>
                <a:rect l="l" t="t" r="r" b="b"/>
                <a:pathLst>
                  <a:path w="2217" h="2242" extrusionOk="0">
                    <a:moveTo>
                      <a:pt x="855" y="191"/>
                    </a:moveTo>
                    <a:cubicBezTo>
                      <a:pt x="1203" y="191"/>
                      <a:pt x="1520" y="476"/>
                      <a:pt x="1520" y="856"/>
                    </a:cubicBezTo>
                    <a:cubicBezTo>
                      <a:pt x="1520" y="1236"/>
                      <a:pt x="1203" y="1552"/>
                      <a:pt x="855" y="1552"/>
                    </a:cubicBezTo>
                    <a:cubicBezTo>
                      <a:pt x="475" y="1552"/>
                      <a:pt x="158" y="1236"/>
                      <a:pt x="158" y="856"/>
                    </a:cubicBezTo>
                    <a:cubicBezTo>
                      <a:pt x="158" y="476"/>
                      <a:pt x="475" y="191"/>
                      <a:pt x="855" y="191"/>
                    </a:cubicBezTo>
                    <a:close/>
                    <a:moveTo>
                      <a:pt x="855" y="1"/>
                    </a:moveTo>
                    <a:cubicBezTo>
                      <a:pt x="380" y="1"/>
                      <a:pt x="0" y="381"/>
                      <a:pt x="0" y="856"/>
                    </a:cubicBezTo>
                    <a:cubicBezTo>
                      <a:pt x="0" y="1331"/>
                      <a:pt x="380" y="1711"/>
                      <a:pt x="855" y="1711"/>
                    </a:cubicBezTo>
                    <a:cubicBezTo>
                      <a:pt x="1045" y="1711"/>
                      <a:pt x="1235" y="1647"/>
                      <a:pt x="1393" y="1521"/>
                    </a:cubicBezTo>
                    <a:lnTo>
                      <a:pt x="2090" y="2218"/>
                    </a:lnTo>
                    <a:cubicBezTo>
                      <a:pt x="2106" y="2233"/>
                      <a:pt x="2122" y="2241"/>
                      <a:pt x="2138" y="2241"/>
                    </a:cubicBezTo>
                    <a:cubicBezTo>
                      <a:pt x="2154" y="2241"/>
                      <a:pt x="2169" y="2233"/>
                      <a:pt x="2185" y="2218"/>
                    </a:cubicBezTo>
                    <a:cubicBezTo>
                      <a:pt x="2217" y="2186"/>
                      <a:pt x="2217" y="2123"/>
                      <a:pt x="2185" y="2091"/>
                    </a:cubicBezTo>
                    <a:lnTo>
                      <a:pt x="1489" y="1394"/>
                    </a:lnTo>
                    <a:cubicBezTo>
                      <a:pt x="1615" y="1236"/>
                      <a:pt x="1679" y="1046"/>
                      <a:pt x="1679" y="856"/>
                    </a:cubicBezTo>
                    <a:cubicBezTo>
                      <a:pt x="1679" y="381"/>
                      <a:pt x="1298" y="1"/>
                      <a:pt x="8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614;p19"/>
              <p:cNvSpPr/>
              <p:nvPr/>
            </p:nvSpPr>
            <p:spPr>
              <a:xfrm>
                <a:off x="3502400" y="3202275"/>
                <a:ext cx="580350" cy="107700"/>
              </a:xfrm>
              <a:custGeom>
                <a:avLst/>
                <a:gdLst/>
                <a:ahLst/>
                <a:cxnLst/>
                <a:rect l="l" t="t" r="r" b="b"/>
                <a:pathLst>
                  <a:path w="23214" h="4308" fill="none" extrusionOk="0">
                    <a:moveTo>
                      <a:pt x="21536" y="4307"/>
                    </a:moveTo>
                    <a:lnTo>
                      <a:pt x="1679" y="4307"/>
                    </a:lnTo>
                    <a:cubicBezTo>
                      <a:pt x="761" y="4307"/>
                      <a:pt x="1" y="3547"/>
                      <a:pt x="1" y="2629"/>
                    </a:cubicBezTo>
                    <a:lnTo>
                      <a:pt x="1" y="1710"/>
                    </a:lnTo>
                    <a:cubicBezTo>
                      <a:pt x="1" y="760"/>
                      <a:pt x="761" y="0"/>
                      <a:pt x="1679" y="0"/>
                    </a:cubicBezTo>
                    <a:lnTo>
                      <a:pt x="21536" y="0"/>
                    </a:lnTo>
                    <a:cubicBezTo>
                      <a:pt x="22454" y="0"/>
                      <a:pt x="23214" y="760"/>
                      <a:pt x="23214" y="1710"/>
                    </a:cubicBezTo>
                    <a:lnTo>
                      <a:pt x="23214" y="2629"/>
                    </a:lnTo>
                    <a:cubicBezTo>
                      <a:pt x="23214" y="3547"/>
                      <a:pt x="22454" y="4307"/>
                      <a:pt x="21536" y="4307"/>
                    </a:cubicBezTo>
                    <a:close/>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615;p19"/>
              <p:cNvSpPr/>
              <p:nvPr/>
            </p:nvSpPr>
            <p:spPr>
              <a:xfrm>
                <a:off x="3528525" y="3070250"/>
                <a:ext cx="42775" cy="48925"/>
              </a:xfrm>
              <a:custGeom>
                <a:avLst/>
                <a:gdLst/>
                <a:ahLst/>
                <a:cxnLst/>
                <a:rect l="l" t="t" r="r" b="b"/>
                <a:pathLst>
                  <a:path w="1711" h="1957" extrusionOk="0">
                    <a:moveTo>
                      <a:pt x="856" y="183"/>
                    </a:moveTo>
                    <a:lnTo>
                      <a:pt x="1584" y="848"/>
                    </a:lnTo>
                    <a:lnTo>
                      <a:pt x="1584" y="1798"/>
                    </a:lnTo>
                    <a:lnTo>
                      <a:pt x="1172" y="1798"/>
                    </a:lnTo>
                    <a:lnTo>
                      <a:pt x="1172" y="1323"/>
                    </a:lnTo>
                    <a:cubicBezTo>
                      <a:pt x="1172" y="1291"/>
                      <a:pt x="1141" y="1259"/>
                      <a:pt x="1109" y="1259"/>
                    </a:cubicBezTo>
                    <a:lnTo>
                      <a:pt x="634" y="1259"/>
                    </a:lnTo>
                    <a:cubicBezTo>
                      <a:pt x="602" y="1259"/>
                      <a:pt x="571" y="1291"/>
                      <a:pt x="571" y="1323"/>
                    </a:cubicBezTo>
                    <a:lnTo>
                      <a:pt x="571" y="1798"/>
                    </a:lnTo>
                    <a:lnTo>
                      <a:pt x="159" y="1798"/>
                    </a:lnTo>
                    <a:lnTo>
                      <a:pt x="159" y="848"/>
                    </a:lnTo>
                    <a:lnTo>
                      <a:pt x="856" y="183"/>
                    </a:lnTo>
                    <a:close/>
                    <a:moveTo>
                      <a:pt x="840" y="1"/>
                    </a:moveTo>
                    <a:cubicBezTo>
                      <a:pt x="824" y="1"/>
                      <a:pt x="808" y="8"/>
                      <a:pt x="792" y="24"/>
                    </a:cubicBezTo>
                    <a:lnTo>
                      <a:pt x="32" y="784"/>
                    </a:lnTo>
                    <a:cubicBezTo>
                      <a:pt x="32" y="784"/>
                      <a:pt x="1" y="784"/>
                      <a:pt x="1" y="816"/>
                    </a:cubicBezTo>
                    <a:lnTo>
                      <a:pt x="1" y="1893"/>
                    </a:lnTo>
                    <a:cubicBezTo>
                      <a:pt x="1" y="1924"/>
                      <a:pt x="64" y="1956"/>
                      <a:pt x="96" y="1956"/>
                    </a:cubicBezTo>
                    <a:lnTo>
                      <a:pt x="634" y="1956"/>
                    </a:lnTo>
                    <a:cubicBezTo>
                      <a:pt x="697" y="1956"/>
                      <a:pt x="729" y="1924"/>
                      <a:pt x="729" y="1893"/>
                    </a:cubicBezTo>
                    <a:lnTo>
                      <a:pt x="729" y="1386"/>
                    </a:lnTo>
                    <a:lnTo>
                      <a:pt x="1014" y="1386"/>
                    </a:lnTo>
                    <a:lnTo>
                      <a:pt x="1014" y="1893"/>
                    </a:lnTo>
                    <a:cubicBezTo>
                      <a:pt x="1014" y="1924"/>
                      <a:pt x="1046" y="1956"/>
                      <a:pt x="1109" y="1956"/>
                    </a:cubicBezTo>
                    <a:lnTo>
                      <a:pt x="1647" y="1956"/>
                    </a:lnTo>
                    <a:cubicBezTo>
                      <a:pt x="1679" y="1956"/>
                      <a:pt x="1711" y="1924"/>
                      <a:pt x="1711" y="1893"/>
                    </a:cubicBezTo>
                    <a:lnTo>
                      <a:pt x="1711" y="816"/>
                    </a:lnTo>
                    <a:cubicBezTo>
                      <a:pt x="1711" y="816"/>
                      <a:pt x="1711" y="784"/>
                      <a:pt x="1711" y="784"/>
                    </a:cubicBezTo>
                    <a:lnTo>
                      <a:pt x="887" y="24"/>
                    </a:lnTo>
                    <a:cubicBezTo>
                      <a:pt x="872" y="8"/>
                      <a:pt x="856" y="1"/>
                      <a:pt x="84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1" name="Picture 27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2277" y="1777886"/>
              <a:ext cx="1373511" cy="2610267"/>
            </a:xfrm>
            <a:prstGeom prst="rect">
              <a:avLst/>
            </a:prstGeom>
          </p:spPr>
        </p:pic>
      </p:grpSp>
    </p:spTree>
    <p:extLst>
      <p:ext uri="{BB962C8B-B14F-4D97-AF65-F5344CB8AC3E}">
        <p14:creationId xmlns:p14="http://schemas.microsoft.com/office/powerpoint/2010/main" val="15669045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81" name="Rectangle 80"/>
          <p:cNvSpPr/>
          <p:nvPr/>
        </p:nvSpPr>
        <p:spPr>
          <a:xfrm>
            <a:off x="-8818" y="-35783"/>
            <a:ext cx="9152817" cy="340584"/>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a:solidFill>
                  <a:srgbClr val="002060"/>
                </a:solidFill>
              </a:rPr>
              <a:t>Introduction</a:t>
            </a:r>
            <a:r>
              <a:rPr lang="fr-FR" sz="1050" dirty="0" smtClean="0">
                <a:solidFill>
                  <a:srgbClr val="002060"/>
                </a:solidFill>
              </a:rPr>
              <a:t>        Problématique        Solution proposée        Spécification des besoins        </a:t>
            </a:r>
            <a:r>
              <a:rPr lang="fr-FR" sz="1050" dirty="0">
                <a:solidFill>
                  <a:srgbClr val="002060"/>
                </a:solidFill>
              </a:rPr>
              <a:t>Conception</a:t>
            </a:r>
            <a:r>
              <a:rPr lang="fr-FR" sz="1050" dirty="0" smtClean="0">
                <a:solidFill>
                  <a:srgbClr val="002060"/>
                </a:solidFill>
              </a:rPr>
              <a:t>     </a:t>
            </a:r>
            <a:r>
              <a:rPr lang="fr-FR" sz="1050" dirty="0">
                <a:solidFill>
                  <a:srgbClr val="002060"/>
                </a:solidFill>
                <a:sym typeface="Fira Sans Medium"/>
              </a:rPr>
              <a:t>Environnement</a:t>
            </a:r>
            <a:r>
              <a:rPr lang="fr-FR" sz="1050" dirty="0" smtClean="0">
                <a:latin typeface="Fira Sans Medium"/>
                <a:ea typeface="Fira Sans Medium"/>
                <a:cs typeface="Fira Sans Medium"/>
                <a:sym typeface="Fira Sans Medium"/>
              </a:rPr>
              <a:t>        </a:t>
            </a:r>
            <a:r>
              <a:rPr lang="fr-FR" sz="1050" dirty="0" smtClean="0">
                <a:solidFill>
                  <a:schemeClr val="accent1">
                    <a:lumMod val="75000"/>
                  </a:schemeClr>
                </a:solidFill>
              </a:rPr>
              <a:t>Réalisation</a:t>
            </a:r>
            <a:r>
              <a:rPr lang="fr-FR" sz="1050" dirty="0" smtClean="0">
                <a:solidFill>
                  <a:srgbClr val="002060"/>
                </a:solidFill>
              </a:rPr>
              <a:t>       Conclusion </a:t>
            </a:r>
            <a:endParaRPr lang="fr-FR" sz="1050" dirty="0">
              <a:solidFill>
                <a:srgbClr val="002060"/>
              </a:solidFill>
            </a:endParaRPr>
          </a:p>
        </p:txBody>
      </p:sp>
      <p:sp>
        <p:nvSpPr>
          <p:cNvPr id="82" name="Rectangle 81"/>
          <p:cNvSpPr/>
          <p:nvPr/>
        </p:nvSpPr>
        <p:spPr>
          <a:xfrm>
            <a:off x="-8818"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25/30</a:t>
            </a:r>
            <a:endParaRPr lang="fr-FR" sz="1050" dirty="0">
              <a:solidFill>
                <a:srgbClr val="002060"/>
              </a:solidFill>
            </a:endParaRPr>
          </a:p>
        </p:txBody>
      </p:sp>
      <p:pic>
        <p:nvPicPr>
          <p:cNvPr id="83" name="Picture 8"/>
          <p:cNvPicPr>
            <a:picLocks noChangeAspect="1"/>
          </p:cNvPicPr>
          <p:nvPr/>
        </p:nvPicPr>
        <p:blipFill>
          <a:blip r:embed="rId3"/>
          <a:srcRect/>
          <a:stretch>
            <a:fillRect/>
          </a:stretch>
        </p:blipFill>
        <p:spPr>
          <a:xfrm>
            <a:off x="99664" y="4802334"/>
            <a:ext cx="341166" cy="341166"/>
          </a:xfrm>
          <a:prstGeom prst="rect">
            <a:avLst/>
          </a:prstGeom>
        </p:spPr>
      </p:pic>
      <p:grpSp>
        <p:nvGrpSpPr>
          <p:cNvPr id="206" name="Group 20"/>
          <p:cNvGrpSpPr/>
          <p:nvPr/>
        </p:nvGrpSpPr>
        <p:grpSpPr>
          <a:xfrm>
            <a:off x="564267" y="749013"/>
            <a:ext cx="1339372" cy="390558"/>
            <a:chOff x="-3" y="158353"/>
            <a:chExt cx="4421424" cy="1059504"/>
          </a:xfrm>
          <a:solidFill>
            <a:srgbClr val="FFB001"/>
          </a:solidFill>
        </p:grpSpPr>
        <p:grpSp>
          <p:nvGrpSpPr>
            <p:cNvPr id="207" name="Group 21"/>
            <p:cNvGrpSpPr/>
            <p:nvPr/>
          </p:nvGrpSpPr>
          <p:grpSpPr>
            <a:xfrm>
              <a:off x="-3" y="158353"/>
              <a:ext cx="4421424" cy="1059504"/>
              <a:chOff x="-2" y="101118"/>
              <a:chExt cx="2823341" cy="676556"/>
            </a:xfrm>
            <a:grpFill/>
          </p:grpSpPr>
          <p:sp>
            <p:nvSpPr>
              <p:cNvPr id="209" name="Freeform 22"/>
              <p:cNvSpPr/>
              <p:nvPr/>
            </p:nvSpPr>
            <p:spPr>
              <a:xfrm>
                <a:off x="-2" y="101118"/>
                <a:ext cx="2823341" cy="676556"/>
              </a:xfrm>
              <a:custGeom>
                <a:avLst/>
                <a:gdLst/>
                <a:ahLst/>
                <a:cxnLst/>
                <a:rect l="l" t="t" r="r" b="b"/>
                <a:pathLst>
                  <a:path w="2823341" h="676556">
                    <a:moveTo>
                      <a:pt x="2698881" y="676556"/>
                    </a:moveTo>
                    <a:lnTo>
                      <a:pt x="124460" y="676556"/>
                    </a:lnTo>
                    <a:cubicBezTo>
                      <a:pt x="55880" y="676556"/>
                      <a:pt x="0" y="620676"/>
                      <a:pt x="0" y="552096"/>
                    </a:cubicBezTo>
                    <a:lnTo>
                      <a:pt x="0" y="124460"/>
                    </a:lnTo>
                    <a:cubicBezTo>
                      <a:pt x="0" y="55880"/>
                      <a:pt x="55880" y="0"/>
                      <a:pt x="124460" y="0"/>
                    </a:cubicBezTo>
                    <a:lnTo>
                      <a:pt x="2698881" y="0"/>
                    </a:lnTo>
                    <a:cubicBezTo>
                      <a:pt x="2767461" y="0"/>
                      <a:pt x="2823341" y="55880"/>
                      <a:pt x="2823341" y="124460"/>
                    </a:cubicBezTo>
                    <a:lnTo>
                      <a:pt x="2823341" y="552096"/>
                    </a:lnTo>
                    <a:cubicBezTo>
                      <a:pt x="2823341" y="620676"/>
                      <a:pt x="2767461" y="676556"/>
                      <a:pt x="2698881" y="676556"/>
                    </a:cubicBezTo>
                    <a:close/>
                  </a:path>
                </a:pathLst>
              </a:custGeom>
              <a:grpFill/>
            </p:spPr>
          </p:sp>
        </p:grpSp>
        <p:sp>
          <p:nvSpPr>
            <p:cNvPr id="208" name="TextBox 23"/>
            <p:cNvSpPr txBox="1"/>
            <p:nvPr/>
          </p:nvSpPr>
          <p:spPr>
            <a:xfrm>
              <a:off x="303082" y="365761"/>
              <a:ext cx="3815256" cy="719960"/>
            </a:xfrm>
            <a:prstGeom prst="rect">
              <a:avLst/>
            </a:prstGeom>
            <a:grpFill/>
          </p:spPr>
          <p:txBody>
            <a:bodyPr lIns="0" tIns="0" rIns="0" bIns="0" rtlCol="0" anchor="t">
              <a:spAutoFit/>
            </a:bodyPr>
            <a:lstStyle/>
            <a:p>
              <a:pPr algn="ctr">
                <a:lnSpc>
                  <a:spcPts val="2000"/>
                </a:lnSpc>
                <a:spcBef>
                  <a:spcPct val="0"/>
                </a:spcBef>
              </a:pPr>
              <a:r>
                <a:rPr lang="en-US" sz="2400" dirty="0">
                  <a:solidFill>
                    <a:srgbClr val="FFFFFF"/>
                  </a:solidFill>
                  <a:latin typeface="DM Sans Bold"/>
                </a:rPr>
                <a:t>Sprint </a:t>
              </a:r>
              <a:r>
                <a:rPr lang="en-US" sz="2400" dirty="0" smtClean="0">
                  <a:solidFill>
                    <a:srgbClr val="FFFFFF"/>
                  </a:solidFill>
                  <a:latin typeface="DM Sans Bold"/>
                </a:rPr>
                <a:t>1</a:t>
              </a:r>
              <a:endParaRPr lang="en-US" sz="2400" dirty="0">
                <a:solidFill>
                  <a:srgbClr val="FFFFFF"/>
                </a:solidFill>
                <a:latin typeface="DM Sans Bold"/>
              </a:endParaRPr>
            </a:p>
          </p:txBody>
        </p:sp>
      </p:grpSp>
      <p:grpSp>
        <p:nvGrpSpPr>
          <p:cNvPr id="10" name="Group 9"/>
          <p:cNvGrpSpPr/>
          <p:nvPr/>
        </p:nvGrpSpPr>
        <p:grpSpPr>
          <a:xfrm>
            <a:off x="109595" y="1436858"/>
            <a:ext cx="4423455" cy="3224733"/>
            <a:chOff x="345277" y="1275055"/>
            <a:chExt cx="5276630" cy="3468452"/>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277" y="1459392"/>
              <a:ext cx="4983763" cy="2177070"/>
            </a:xfrm>
            <a:prstGeom prst="rect">
              <a:avLst/>
            </a:prstGeom>
          </p:spPr>
        </p:pic>
        <p:grpSp>
          <p:nvGrpSpPr>
            <p:cNvPr id="5" name="Group 4"/>
            <p:cNvGrpSpPr/>
            <p:nvPr/>
          </p:nvGrpSpPr>
          <p:grpSpPr>
            <a:xfrm>
              <a:off x="440830" y="1275055"/>
              <a:ext cx="5181077" cy="3468452"/>
              <a:chOff x="512164" y="1241204"/>
              <a:chExt cx="5181077" cy="3468452"/>
            </a:xfrm>
          </p:grpSpPr>
          <p:sp>
            <p:nvSpPr>
              <p:cNvPr id="520" name="Google Shape;1528;p18"/>
              <p:cNvSpPr/>
              <p:nvPr/>
            </p:nvSpPr>
            <p:spPr>
              <a:xfrm>
                <a:off x="2664170" y="3715399"/>
                <a:ext cx="877064" cy="803837"/>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529;p18"/>
              <p:cNvSpPr/>
              <p:nvPr/>
            </p:nvSpPr>
            <p:spPr>
              <a:xfrm>
                <a:off x="1903639" y="4504333"/>
                <a:ext cx="2444427" cy="205323"/>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527;p18"/>
              <p:cNvSpPr/>
              <p:nvPr/>
            </p:nvSpPr>
            <p:spPr>
              <a:xfrm>
                <a:off x="656080" y="3627640"/>
                <a:ext cx="4963284" cy="393371"/>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526;p18"/>
              <p:cNvSpPr/>
              <p:nvPr/>
            </p:nvSpPr>
            <p:spPr>
              <a:xfrm>
                <a:off x="512164" y="1241204"/>
                <a:ext cx="5181077" cy="2832594"/>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roup 10"/>
          <p:cNvGrpSpPr/>
          <p:nvPr/>
        </p:nvGrpSpPr>
        <p:grpSpPr>
          <a:xfrm>
            <a:off x="4681819" y="1626499"/>
            <a:ext cx="4389353" cy="2913133"/>
            <a:chOff x="3211358" y="1528243"/>
            <a:chExt cx="5181077" cy="3468452"/>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3259" y="1680260"/>
              <a:ext cx="4783573" cy="2371215"/>
            </a:xfrm>
            <a:prstGeom prst="rect">
              <a:avLst/>
            </a:prstGeom>
          </p:spPr>
        </p:pic>
        <p:grpSp>
          <p:nvGrpSpPr>
            <p:cNvPr id="526" name="Group 525"/>
            <p:cNvGrpSpPr/>
            <p:nvPr/>
          </p:nvGrpSpPr>
          <p:grpSpPr>
            <a:xfrm>
              <a:off x="3211358" y="1528243"/>
              <a:ext cx="5181077" cy="3468452"/>
              <a:chOff x="512164" y="1241204"/>
              <a:chExt cx="5181077" cy="3468452"/>
            </a:xfrm>
          </p:grpSpPr>
          <p:sp>
            <p:nvSpPr>
              <p:cNvPr id="527" name="Google Shape;1528;p18"/>
              <p:cNvSpPr/>
              <p:nvPr/>
            </p:nvSpPr>
            <p:spPr>
              <a:xfrm>
                <a:off x="2664170" y="3715399"/>
                <a:ext cx="877064" cy="803837"/>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529;p18"/>
              <p:cNvSpPr/>
              <p:nvPr/>
            </p:nvSpPr>
            <p:spPr>
              <a:xfrm>
                <a:off x="1903639" y="4504333"/>
                <a:ext cx="2444427" cy="205323"/>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527;p18"/>
              <p:cNvSpPr/>
              <p:nvPr/>
            </p:nvSpPr>
            <p:spPr>
              <a:xfrm>
                <a:off x="656080" y="3627640"/>
                <a:ext cx="4963284" cy="393371"/>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526;p18"/>
              <p:cNvSpPr/>
              <p:nvPr/>
            </p:nvSpPr>
            <p:spPr>
              <a:xfrm>
                <a:off x="512164" y="1241204"/>
                <a:ext cx="5181077" cy="2832594"/>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4958536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81" name="Rectangle 80"/>
          <p:cNvSpPr/>
          <p:nvPr/>
        </p:nvSpPr>
        <p:spPr>
          <a:xfrm>
            <a:off x="-8818" y="-35783"/>
            <a:ext cx="9152817" cy="340584"/>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a:solidFill>
                  <a:srgbClr val="002060"/>
                </a:solidFill>
              </a:rPr>
              <a:t>Introduction</a:t>
            </a:r>
            <a:r>
              <a:rPr lang="fr-FR" sz="1050" dirty="0" smtClean="0">
                <a:solidFill>
                  <a:srgbClr val="002060"/>
                </a:solidFill>
              </a:rPr>
              <a:t>        Problématique        Solution proposée        Spécification des besoins        </a:t>
            </a:r>
            <a:r>
              <a:rPr lang="fr-FR" sz="1050" dirty="0">
                <a:solidFill>
                  <a:srgbClr val="002060"/>
                </a:solidFill>
              </a:rPr>
              <a:t>Conception</a:t>
            </a:r>
            <a:r>
              <a:rPr lang="fr-FR" sz="1050" dirty="0" smtClean="0">
                <a:solidFill>
                  <a:srgbClr val="002060"/>
                </a:solidFill>
              </a:rPr>
              <a:t>     </a:t>
            </a:r>
            <a:r>
              <a:rPr lang="fr-FR" sz="1050" dirty="0">
                <a:solidFill>
                  <a:srgbClr val="002060"/>
                </a:solidFill>
                <a:sym typeface="Fira Sans Medium"/>
              </a:rPr>
              <a:t>Environnement</a:t>
            </a:r>
            <a:r>
              <a:rPr lang="fr-FR" sz="1050" dirty="0" smtClean="0">
                <a:latin typeface="Fira Sans Medium"/>
                <a:ea typeface="Fira Sans Medium"/>
                <a:cs typeface="Fira Sans Medium"/>
                <a:sym typeface="Fira Sans Medium"/>
              </a:rPr>
              <a:t>        </a:t>
            </a:r>
            <a:r>
              <a:rPr lang="fr-FR" sz="1050" dirty="0" smtClean="0">
                <a:solidFill>
                  <a:schemeClr val="accent1">
                    <a:lumMod val="75000"/>
                  </a:schemeClr>
                </a:solidFill>
              </a:rPr>
              <a:t>Réalisation</a:t>
            </a:r>
            <a:r>
              <a:rPr lang="fr-FR" sz="1050" dirty="0" smtClean="0">
                <a:solidFill>
                  <a:srgbClr val="002060"/>
                </a:solidFill>
              </a:rPr>
              <a:t>       Conclusion </a:t>
            </a:r>
            <a:endParaRPr lang="fr-FR" sz="1050" dirty="0">
              <a:solidFill>
                <a:srgbClr val="002060"/>
              </a:solidFill>
            </a:endParaRPr>
          </a:p>
        </p:txBody>
      </p:sp>
      <p:sp>
        <p:nvSpPr>
          <p:cNvPr id="82" name="Rectangle 81"/>
          <p:cNvSpPr/>
          <p:nvPr/>
        </p:nvSpPr>
        <p:spPr>
          <a:xfrm>
            <a:off x="-8818"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26/30</a:t>
            </a:r>
            <a:endParaRPr lang="fr-FR" sz="1050" dirty="0">
              <a:solidFill>
                <a:srgbClr val="002060"/>
              </a:solidFill>
            </a:endParaRPr>
          </a:p>
        </p:txBody>
      </p:sp>
      <p:pic>
        <p:nvPicPr>
          <p:cNvPr id="83" name="Picture 8"/>
          <p:cNvPicPr>
            <a:picLocks noChangeAspect="1"/>
          </p:cNvPicPr>
          <p:nvPr/>
        </p:nvPicPr>
        <p:blipFill>
          <a:blip r:embed="rId3"/>
          <a:srcRect/>
          <a:stretch>
            <a:fillRect/>
          </a:stretch>
        </p:blipFill>
        <p:spPr>
          <a:xfrm>
            <a:off x="99664" y="4802334"/>
            <a:ext cx="341166" cy="341166"/>
          </a:xfrm>
          <a:prstGeom prst="rect">
            <a:avLst/>
          </a:prstGeom>
        </p:spPr>
      </p:pic>
      <p:grpSp>
        <p:nvGrpSpPr>
          <p:cNvPr id="177" name="Group 20"/>
          <p:cNvGrpSpPr/>
          <p:nvPr/>
        </p:nvGrpSpPr>
        <p:grpSpPr>
          <a:xfrm>
            <a:off x="658950" y="740950"/>
            <a:ext cx="1339372" cy="390558"/>
            <a:chOff x="-3" y="85687"/>
            <a:chExt cx="4421424" cy="1059504"/>
          </a:xfrm>
          <a:solidFill>
            <a:srgbClr val="FF5050"/>
          </a:solidFill>
        </p:grpSpPr>
        <p:grpSp>
          <p:nvGrpSpPr>
            <p:cNvPr id="178" name="Group 21"/>
            <p:cNvGrpSpPr/>
            <p:nvPr/>
          </p:nvGrpSpPr>
          <p:grpSpPr>
            <a:xfrm>
              <a:off x="-3" y="85687"/>
              <a:ext cx="4421424" cy="1059504"/>
              <a:chOff x="-2" y="54716"/>
              <a:chExt cx="2823341" cy="676556"/>
            </a:xfrm>
            <a:grpFill/>
          </p:grpSpPr>
          <p:sp>
            <p:nvSpPr>
              <p:cNvPr id="180" name="Freeform 22"/>
              <p:cNvSpPr/>
              <p:nvPr/>
            </p:nvSpPr>
            <p:spPr>
              <a:xfrm>
                <a:off x="-2" y="54716"/>
                <a:ext cx="2823341" cy="676556"/>
              </a:xfrm>
              <a:custGeom>
                <a:avLst/>
                <a:gdLst/>
                <a:ahLst/>
                <a:cxnLst/>
                <a:rect l="l" t="t" r="r" b="b"/>
                <a:pathLst>
                  <a:path w="2823341" h="676556">
                    <a:moveTo>
                      <a:pt x="2698881" y="676556"/>
                    </a:moveTo>
                    <a:lnTo>
                      <a:pt x="124460" y="676556"/>
                    </a:lnTo>
                    <a:cubicBezTo>
                      <a:pt x="55880" y="676556"/>
                      <a:pt x="0" y="620676"/>
                      <a:pt x="0" y="552096"/>
                    </a:cubicBezTo>
                    <a:lnTo>
                      <a:pt x="0" y="124460"/>
                    </a:lnTo>
                    <a:cubicBezTo>
                      <a:pt x="0" y="55880"/>
                      <a:pt x="55880" y="0"/>
                      <a:pt x="124460" y="0"/>
                    </a:cubicBezTo>
                    <a:lnTo>
                      <a:pt x="2698881" y="0"/>
                    </a:lnTo>
                    <a:cubicBezTo>
                      <a:pt x="2767461" y="0"/>
                      <a:pt x="2823341" y="55880"/>
                      <a:pt x="2823341" y="124460"/>
                    </a:cubicBezTo>
                    <a:lnTo>
                      <a:pt x="2823341" y="552096"/>
                    </a:lnTo>
                    <a:cubicBezTo>
                      <a:pt x="2823341" y="620676"/>
                      <a:pt x="2767461" y="676556"/>
                      <a:pt x="2698881" y="676556"/>
                    </a:cubicBezTo>
                    <a:close/>
                  </a:path>
                </a:pathLst>
              </a:custGeom>
              <a:grpFill/>
            </p:spPr>
          </p:sp>
        </p:grpSp>
        <p:sp>
          <p:nvSpPr>
            <p:cNvPr id="179" name="TextBox 23"/>
            <p:cNvSpPr txBox="1"/>
            <p:nvPr/>
          </p:nvSpPr>
          <p:spPr>
            <a:xfrm>
              <a:off x="303082" y="365761"/>
              <a:ext cx="3815256" cy="719960"/>
            </a:xfrm>
            <a:prstGeom prst="rect">
              <a:avLst/>
            </a:prstGeom>
            <a:grpFill/>
          </p:spPr>
          <p:txBody>
            <a:bodyPr lIns="0" tIns="0" rIns="0" bIns="0" rtlCol="0" anchor="t">
              <a:spAutoFit/>
            </a:bodyPr>
            <a:lstStyle/>
            <a:p>
              <a:pPr algn="ctr">
                <a:lnSpc>
                  <a:spcPts val="2000"/>
                </a:lnSpc>
                <a:spcBef>
                  <a:spcPct val="0"/>
                </a:spcBef>
              </a:pPr>
              <a:r>
                <a:rPr lang="en-US" sz="2500" dirty="0">
                  <a:solidFill>
                    <a:srgbClr val="FFFFFF"/>
                  </a:solidFill>
                  <a:latin typeface="DM Sans Bold"/>
                </a:rPr>
                <a:t>Sprint </a:t>
              </a:r>
              <a:r>
                <a:rPr lang="en-US" sz="2500" dirty="0">
                  <a:solidFill>
                    <a:srgbClr val="FFFFFF"/>
                  </a:solidFill>
                  <a:latin typeface="DM Sans Bold"/>
                </a:rPr>
                <a:t>2</a:t>
              </a:r>
              <a:endParaRPr lang="en-US" sz="2500" dirty="0">
                <a:solidFill>
                  <a:srgbClr val="FFFFFF"/>
                </a:solidFill>
                <a:latin typeface="DM Sans Bold"/>
              </a:endParaRPr>
            </a:p>
          </p:txBody>
        </p:sp>
      </p:grpSp>
      <p:grpSp>
        <p:nvGrpSpPr>
          <p:cNvPr id="12" name="Group 11"/>
          <p:cNvGrpSpPr/>
          <p:nvPr/>
        </p:nvGrpSpPr>
        <p:grpSpPr>
          <a:xfrm>
            <a:off x="1286854" y="1190608"/>
            <a:ext cx="1808022" cy="3498577"/>
            <a:chOff x="637214" y="1451806"/>
            <a:chExt cx="1538566" cy="3138748"/>
          </a:xfrm>
        </p:grpSpPr>
        <p:grpSp>
          <p:nvGrpSpPr>
            <p:cNvPr id="3" name="Group 2"/>
            <p:cNvGrpSpPr/>
            <p:nvPr/>
          </p:nvGrpSpPr>
          <p:grpSpPr>
            <a:xfrm>
              <a:off x="637214" y="1451806"/>
              <a:ext cx="1538566" cy="3138748"/>
              <a:chOff x="637214" y="1451806"/>
              <a:chExt cx="1538566" cy="3138748"/>
            </a:xfrm>
          </p:grpSpPr>
          <p:sp>
            <p:nvSpPr>
              <p:cNvPr id="182" name="Google Shape;1577;p19"/>
              <p:cNvSpPr/>
              <p:nvPr/>
            </p:nvSpPr>
            <p:spPr>
              <a:xfrm>
                <a:off x="637214" y="1451806"/>
                <a:ext cx="1538566" cy="3138748"/>
              </a:xfrm>
              <a:custGeom>
                <a:avLst/>
                <a:gdLst/>
                <a:ahLst/>
                <a:cxnLst/>
                <a:rect l="l" t="t" r="r" b="b"/>
                <a:pathLst>
                  <a:path w="31259" h="64035" extrusionOk="0">
                    <a:moveTo>
                      <a:pt x="4693" y="0"/>
                    </a:moveTo>
                    <a:cubicBezTo>
                      <a:pt x="2092" y="0"/>
                      <a:pt x="1" y="2110"/>
                      <a:pt x="1" y="4719"/>
                    </a:cubicBezTo>
                    <a:lnTo>
                      <a:pt x="1" y="59285"/>
                    </a:lnTo>
                    <a:cubicBezTo>
                      <a:pt x="1" y="61913"/>
                      <a:pt x="2123" y="64035"/>
                      <a:pt x="4751" y="64035"/>
                    </a:cubicBezTo>
                    <a:lnTo>
                      <a:pt x="26508" y="64035"/>
                    </a:lnTo>
                    <a:cubicBezTo>
                      <a:pt x="29105" y="64035"/>
                      <a:pt x="31227" y="61913"/>
                      <a:pt x="31227" y="59285"/>
                    </a:cubicBezTo>
                    <a:lnTo>
                      <a:pt x="31258" y="4751"/>
                    </a:lnTo>
                    <a:cubicBezTo>
                      <a:pt x="31258" y="2122"/>
                      <a:pt x="29136" y="0"/>
                      <a:pt x="26508" y="0"/>
                    </a:cubicBezTo>
                    <a:lnTo>
                      <a:pt x="4751" y="0"/>
                    </a:lnTo>
                    <a:cubicBezTo>
                      <a:pt x="4732" y="0"/>
                      <a:pt x="4713" y="0"/>
                      <a:pt x="469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578;p19"/>
              <p:cNvSpPr/>
              <p:nvPr/>
            </p:nvSpPr>
            <p:spPr>
              <a:xfrm>
                <a:off x="711778" y="1518566"/>
                <a:ext cx="1396665" cy="2936997"/>
              </a:xfrm>
              <a:custGeom>
                <a:avLst/>
                <a:gdLst/>
                <a:ahLst/>
                <a:cxnLst/>
                <a:rect l="l" t="t" r="r" b="b"/>
                <a:pathLst>
                  <a:path w="28376" h="59919" extrusionOk="0">
                    <a:moveTo>
                      <a:pt x="3325" y="1"/>
                    </a:moveTo>
                    <a:cubicBezTo>
                      <a:pt x="1520" y="1"/>
                      <a:pt x="32" y="1489"/>
                      <a:pt x="32" y="3326"/>
                    </a:cubicBezTo>
                    <a:lnTo>
                      <a:pt x="0" y="56593"/>
                    </a:lnTo>
                    <a:cubicBezTo>
                      <a:pt x="0" y="58398"/>
                      <a:pt x="1489" y="59886"/>
                      <a:pt x="3325" y="59886"/>
                    </a:cubicBezTo>
                    <a:lnTo>
                      <a:pt x="25050" y="59918"/>
                    </a:lnTo>
                    <a:cubicBezTo>
                      <a:pt x="26887" y="59918"/>
                      <a:pt x="28376" y="58430"/>
                      <a:pt x="28376" y="56593"/>
                    </a:cubicBezTo>
                    <a:lnTo>
                      <a:pt x="28376" y="3326"/>
                    </a:lnTo>
                    <a:cubicBezTo>
                      <a:pt x="28376" y="1521"/>
                      <a:pt x="26887" y="32"/>
                      <a:pt x="25050" y="32"/>
                    </a:cubicBezTo>
                    <a:lnTo>
                      <a:pt x="20838" y="32"/>
                    </a:lnTo>
                    <a:cubicBezTo>
                      <a:pt x="20268" y="32"/>
                      <a:pt x="19825" y="507"/>
                      <a:pt x="19825" y="1077"/>
                    </a:cubicBezTo>
                    <a:lnTo>
                      <a:pt x="19825" y="1869"/>
                    </a:lnTo>
                    <a:cubicBezTo>
                      <a:pt x="19825" y="2439"/>
                      <a:pt x="19350" y="2914"/>
                      <a:pt x="18780" y="2914"/>
                    </a:cubicBezTo>
                    <a:lnTo>
                      <a:pt x="10578" y="2914"/>
                    </a:lnTo>
                    <a:cubicBezTo>
                      <a:pt x="10007" y="2914"/>
                      <a:pt x="9532" y="2439"/>
                      <a:pt x="9532" y="1837"/>
                    </a:cubicBezTo>
                    <a:lnTo>
                      <a:pt x="9532" y="1077"/>
                    </a:lnTo>
                    <a:cubicBezTo>
                      <a:pt x="9532" y="476"/>
                      <a:pt x="9089" y="1"/>
                      <a:pt x="8519" y="1"/>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6" name="Picture 19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367" y="1754859"/>
              <a:ext cx="1432323" cy="2712826"/>
            </a:xfrm>
            <a:prstGeom prst="rect">
              <a:avLst/>
            </a:prstGeom>
          </p:spPr>
        </p:pic>
      </p:grpSp>
      <p:grpSp>
        <p:nvGrpSpPr>
          <p:cNvPr id="11" name="Group 10"/>
          <p:cNvGrpSpPr/>
          <p:nvPr/>
        </p:nvGrpSpPr>
        <p:grpSpPr>
          <a:xfrm>
            <a:off x="3741420" y="1039205"/>
            <a:ext cx="5295239" cy="3649980"/>
            <a:chOff x="2987040" y="1230830"/>
            <a:chExt cx="4883759" cy="3224733"/>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5325" y="1394530"/>
              <a:ext cx="4523255" cy="2087562"/>
            </a:xfrm>
            <a:prstGeom prst="rect">
              <a:avLst/>
            </a:prstGeom>
          </p:spPr>
        </p:pic>
        <p:grpSp>
          <p:nvGrpSpPr>
            <p:cNvPr id="202" name="Group 201"/>
            <p:cNvGrpSpPr/>
            <p:nvPr/>
          </p:nvGrpSpPr>
          <p:grpSpPr>
            <a:xfrm>
              <a:off x="2987040" y="1230830"/>
              <a:ext cx="4883759" cy="3224733"/>
              <a:chOff x="512164" y="1241204"/>
              <a:chExt cx="5181077" cy="3468452"/>
            </a:xfrm>
          </p:grpSpPr>
          <p:sp>
            <p:nvSpPr>
              <p:cNvPr id="210" name="Google Shape;1528;p18"/>
              <p:cNvSpPr/>
              <p:nvPr/>
            </p:nvSpPr>
            <p:spPr>
              <a:xfrm>
                <a:off x="2664170" y="3715399"/>
                <a:ext cx="877064" cy="803837"/>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529;p18"/>
              <p:cNvSpPr/>
              <p:nvPr/>
            </p:nvSpPr>
            <p:spPr>
              <a:xfrm>
                <a:off x="1903639" y="4504333"/>
                <a:ext cx="2444427" cy="205323"/>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527;p18"/>
              <p:cNvSpPr/>
              <p:nvPr/>
            </p:nvSpPr>
            <p:spPr>
              <a:xfrm>
                <a:off x="656080" y="3627640"/>
                <a:ext cx="4963284" cy="393371"/>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526;p18"/>
              <p:cNvSpPr/>
              <p:nvPr/>
            </p:nvSpPr>
            <p:spPr>
              <a:xfrm>
                <a:off x="512164" y="1241204"/>
                <a:ext cx="5181077" cy="2832594"/>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3583537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81" name="Rectangle 80"/>
          <p:cNvSpPr/>
          <p:nvPr/>
        </p:nvSpPr>
        <p:spPr>
          <a:xfrm>
            <a:off x="-8818" y="-35783"/>
            <a:ext cx="9152817" cy="340584"/>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a:solidFill>
                  <a:srgbClr val="002060"/>
                </a:solidFill>
              </a:rPr>
              <a:t>Introduction</a:t>
            </a:r>
            <a:r>
              <a:rPr lang="fr-FR" sz="1050" dirty="0" smtClean="0">
                <a:solidFill>
                  <a:srgbClr val="002060"/>
                </a:solidFill>
              </a:rPr>
              <a:t>        Problématique        Solution proposée        Spécification des besoins        </a:t>
            </a:r>
            <a:r>
              <a:rPr lang="fr-FR" sz="1050" dirty="0">
                <a:solidFill>
                  <a:srgbClr val="002060"/>
                </a:solidFill>
              </a:rPr>
              <a:t>Conception</a:t>
            </a:r>
            <a:r>
              <a:rPr lang="fr-FR" sz="1050" dirty="0" smtClean="0">
                <a:solidFill>
                  <a:srgbClr val="002060"/>
                </a:solidFill>
              </a:rPr>
              <a:t>     </a:t>
            </a:r>
            <a:r>
              <a:rPr lang="fr-FR" sz="1050" dirty="0">
                <a:solidFill>
                  <a:srgbClr val="002060"/>
                </a:solidFill>
                <a:sym typeface="Fira Sans Medium"/>
              </a:rPr>
              <a:t>Environnement</a:t>
            </a:r>
            <a:r>
              <a:rPr lang="fr-FR" sz="1050" dirty="0" smtClean="0">
                <a:latin typeface="Fira Sans Medium"/>
                <a:ea typeface="Fira Sans Medium"/>
                <a:cs typeface="Fira Sans Medium"/>
                <a:sym typeface="Fira Sans Medium"/>
              </a:rPr>
              <a:t>        </a:t>
            </a:r>
            <a:r>
              <a:rPr lang="fr-FR" sz="1050" dirty="0" smtClean="0">
                <a:solidFill>
                  <a:schemeClr val="accent1">
                    <a:lumMod val="75000"/>
                  </a:schemeClr>
                </a:solidFill>
              </a:rPr>
              <a:t>Réalisation</a:t>
            </a:r>
            <a:r>
              <a:rPr lang="fr-FR" sz="1050" dirty="0" smtClean="0">
                <a:solidFill>
                  <a:srgbClr val="002060"/>
                </a:solidFill>
              </a:rPr>
              <a:t>       Conclusion </a:t>
            </a:r>
            <a:endParaRPr lang="fr-FR" sz="1050" dirty="0">
              <a:solidFill>
                <a:srgbClr val="002060"/>
              </a:solidFill>
            </a:endParaRPr>
          </a:p>
        </p:txBody>
      </p:sp>
      <p:sp>
        <p:nvSpPr>
          <p:cNvPr id="82" name="Rectangle 81"/>
          <p:cNvSpPr/>
          <p:nvPr/>
        </p:nvSpPr>
        <p:spPr>
          <a:xfrm>
            <a:off x="-8818"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27/30</a:t>
            </a:r>
            <a:endParaRPr lang="fr-FR" sz="1050" dirty="0">
              <a:solidFill>
                <a:srgbClr val="002060"/>
              </a:solidFill>
            </a:endParaRPr>
          </a:p>
        </p:txBody>
      </p:sp>
      <p:pic>
        <p:nvPicPr>
          <p:cNvPr id="83" name="Picture 8"/>
          <p:cNvPicPr>
            <a:picLocks noChangeAspect="1"/>
          </p:cNvPicPr>
          <p:nvPr/>
        </p:nvPicPr>
        <p:blipFill>
          <a:blip r:embed="rId3"/>
          <a:srcRect/>
          <a:stretch>
            <a:fillRect/>
          </a:stretch>
        </p:blipFill>
        <p:spPr>
          <a:xfrm>
            <a:off x="99664" y="4802334"/>
            <a:ext cx="341166" cy="341166"/>
          </a:xfrm>
          <a:prstGeom prst="rect">
            <a:avLst/>
          </a:prstGeom>
        </p:spPr>
      </p:pic>
      <p:grpSp>
        <p:nvGrpSpPr>
          <p:cNvPr id="12" name="Group 11"/>
          <p:cNvGrpSpPr/>
          <p:nvPr/>
        </p:nvGrpSpPr>
        <p:grpSpPr>
          <a:xfrm>
            <a:off x="1286854" y="1190608"/>
            <a:ext cx="1808022" cy="3498577"/>
            <a:chOff x="637214" y="1451806"/>
            <a:chExt cx="1538566" cy="3138748"/>
          </a:xfrm>
        </p:grpSpPr>
        <p:grpSp>
          <p:nvGrpSpPr>
            <p:cNvPr id="3" name="Group 2"/>
            <p:cNvGrpSpPr/>
            <p:nvPr/>
          </p:nvGrpSpPr>
          <p:grpSpPr>
            <a:xfrm>
              <a:off x="637214" y="1451806"/>
              <a:ext cx="1538566" cy="3138748"/>
              <a:chOff x="637214" y="1451806"/>
              <a:chExt cx="1538566" cy="3138748"/>
            </a:xfrm>
          </p:grpSpPr>
          <p:sp>
            <p:nvSpPr>
              <p:cNvPr id="182" name="Google Shape;1577;p19"/>
              <p:cNvSpPr/>
              <p:nvPr/>
            </p:nvSpPr>
            <p:spPr>
              <a:xfrm>
                <a:off x="637214" y="1451806"/>
                <a:ext cx="1538566" cy="3138748"/>
              </a:xfrm>
              <a:custGeom>
                <a:avLst/>
                <a:gdLst/>
                <a:ahLst/>
                <a:cxnLst/>
                <a:rect l="l" t="t" r="r" b="b"/>
                <a:pathLst>
                  <a:path w="31259" h="64035" extrusionOk="0">
                    <a:moveTo>
                      <a:pt x="4693" y="0"/>
                    </a:moveTo>
                    <a:cubicBezTo>
                      <a:pt x="2092" y="0"/>
                      <a:pt x="1" y="2110"/>
                      <a:pt x="1" y="4719"/>
                    </a:cubicBezTo>
                    <a:lnTo>
                      <a:pt x="1" y="59285"/>
                    </a:lnTo>
                    <a:cubicBezTo>
                      <a:pt x="1" y="61913"/>
                      <a:pt x="2123" y="64035"/>
                      <a:pt x="4751" y="64035"/>
                    </a:cubicBezTo>
                    <a:lnTo>
                      <a:pt x="26508" y="64035"/>
                    </a:lnTo>
                    <a:cubicBezTo>
                      <a:pt x="29105" y="64035"/>
                      <a:pt x="31227" y="61913"/>
                      <a:pt x="31227" y="59285"/>
                    </a:cubicBezTo>
                    <a:lnTo>
                      <a:pt x="31258" y="4751"/>
                    </a:lnTo>
                    <a:cubicBezTo>
                      <a:pt x="31258" y="2122"/>
                      <a:pt x="29136" y="0"/>
                      <a:pt x="26508" y="0"/>
                    </a:cubicBezTo>
                    <a:lnTo>
                      <a:pt x="4751" y="0"/>
                    </a:lnTo>
                    <a:cubicBezTo>
                      <a:pt x="4732" y="0"/>
                      <a:pt x="4713" y="0"/>
                      <a:pt x="469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578;p19"/>
              <p:cNvSpPr/>
              <p:nvPr/>
            </p:nvSpPr>
            <p:spPr>
              <a:xfrm>
                <a:off x="711778" y="1518566"/>
                <a:ext cx="1396665" cy="2936997"/>
              </a:xfrm>
              <a:custGeom>
                <a:avLst/>
                <a:gdLst/>
                <a:ahLst/>
                <a:cxnLst/>
                <a:rect l="l" t="t" r="r" b="b"/>
                <a:pathLst>
                  <a:path w="28376" h="59919" extrusionOk="0">
                    <a:moveTo>
                      <a:pt x="3325" y="1"/>
                    </a:moveTo>
                    <a:cubicBezTo>
                      <a:pt x="1520" y="1"/>
                      <a:pt x="32" y="1489"/>
                      <a:pt x="32" y="3326"/>
                    </a:cubicBezTo>
                    <a:lnTo>
                      <a:pt x="0" y="56593"/>
                    </a:lnTo>
                    <a:cubicBezTo>
                      <a:pt x="0" y="58398"/>
                      <a:pt x="1489" y="59886"/>
                      <a:pt x="3325" y="59886"/>
                    </a:cubicBezTo>
                    <a:lnTo>
                      <a:pt x="25050" y="59918"/>
                    </a:lnTo>
                    <a:cubicBezTo>
                      <a:pt x="26887" y="59918"/>
                      <a:pt x="28376" y="58430"/>
                      <a:pt x="28376" y="56593"/>
                    </a:cubicBezTo>
                    <a:lnTo>
                      <a:pt x="28376" y="3326"/>
                    </a:lnTo>
                    <a:cubicBezTo>
                      <a:pt x="28376" y="1521"/>
                      <a:pt x="26887" y="32"/>
                      <a:pt x="25050" y="32"/>
                    </a:cubicBezTo>
                    <a:lnTo>
                      <a:pt x="20838" y="32"/>
                    </a:lnTo>
                    <a:cubicBezTo>
                      <a:pt x="20268" y="32"/>
                      <a:pt x="19825" y="507"/>
                      <a:pt x="19825" y="1077"/>
                    </a:cubicBezTo>
                    <a:lnTo>
                      <a:pt x="19825" y="1869"/>
                    </a:lnTo>
                    <a:cubicBezTo>
                      <a:pt x="19825" y="2439"/>
                      <a:pt x="19350" y="2914"/>
                      <a:pt x="18780" y="2914"/>
                    </a:cubicBezTo>
                    <a:lnTo>
                      <a:pt x="10578" y="2914"/>
                    </a:lnTo>
                    <a:cubicBezTo>
                      <a:pt x="10007" y="2914"/>
                      <a:pt x="9532" y="2439"/>
                      <a:pt x="9532" y="1837"/>
                    </a:cubicBezTo>
                    <a:lnTo>
                      <a:pt x="9532" y="1077"/>
                    </a:lnTo>
                    <a:cubicBezTo>
                      <a:pt x="9532" y="476"/>
                      <a:pt x="9089" y="1"/>
                      <a:pt x="8519" y="1"/>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6" name="Picture 19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367" y="1754859"/>
              <a:ext cx="1432323" cy="2712826"/>
            </a:xfrm>
            <a:prstGeom prst="rect">
              <a:avLst/>
            </a:prstGeom>
          </p:spPr>
        </p:pic>
      </p:grpSp>
      <p:grpSp>
        <p:nvGrpSpPr>
          <p:cNvPr id="11" name="Group 10"/>
          <p:cNvGrpSpPr/>
          <p:nvPr/>
        </p:nvGrpSpPr>
        <p:grpSpPr>
          <a:xfrm>
            <a:off x="3741420" y="1039205"/>
            <a:ext cx="5295239" cy="3649980"/>
            <a:chOff x="2987040" y="1230830"/>
            <a:chExt cx="4883759" cy="3224733"/>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5325" y="1394530"/>
              <a:ext cx="4523255" cy="2087562"/>
            </a:xfrm>
            <a:prstGeom prst="rect">
              <a:avLst/>
            </a:prstGeom>
          </p:spPr>
        </p:pic>
        <p:grpSp>
          <p:nvGrpSpPr>
            <p:cNvPr id="202" name="Group 201"/>
            <p:cNvGrpSpPr/>
            <p:nvPr/>
          </p:nvGrpSpPr>
          <p:grpSpPr>
            <a:xfrm>
              <a:off x="2987040" y="1230830"/>
              <a:ext cx="4883759" cy="3224733"/>
              <a:chOff x="512164" y="1241204"/>
              <a:chExt cx="5181077" cy="3468452"/>
            </a:xfrm>
          </p:grpSpPr>
          <p:sp>
            <p:nvSpPr>
              <p:cNvPr id="210" name="Google Shape;1528;p18"/>
              <p:cNvSpPr/>
              <p:nvPr/>
            </p:nvSpPr>
            <p:spPr>
              <a:xfrm>
                <a:off x="2664170" y="3715399"/>
                <a:ext cx="877064" cy="803837"/>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529;p18"/>
              <p:cNvSpPr/>
              <p:nvPr/>
            </p:nvSpPr>
            <p:spPr>
              <a:xfrm>
                <a:off x="1903639" y="4504333"/>
                <a:ext cx="2444427" cy="205323"/>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527;p18"/>
              <p:cNvSpPr/>
              <p:nvPr/>
            </p:nvSpPr>
            <p:spPr>
              <a:xfrm>
                <a:off x="656080" y="3627640"/>
                <a:ext cx="4963284" cy="393371"/>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526;p18"/>
              <p:cNvSpPr/>
              <p:nvPr/>
            </p:nvSpPr>
            <p:spPr>
              <a:xfrm>
                <a:off x="512164" y="1241204"/>
                <a:ext cx="5181077" cy="2832594"/>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 name="Group 20"/>
          <p:cNvGrpSpPr/>
          <p:nvPr/>
        </p:nvGrpSpPr>
        <p:grpSpPr>
          <a:xfrm>
            <a:off x="692556" y="737508"/>
            <a:ext cx="1339372" cy="390558"/>
            <a:chOff x="0" y="0"/>
            <a:chExt cx="4421424" cy="1059504"/>
          </a:xfrm>
        </p:grpSpPr>
        <p:grpSp>
          <p:nvGrpSpPr>
            <p:cNvPr id="26" name="Group 21"/>
            <p:cNvGrpSpPr/>
            <p:nvPr/>
          </p:nvGrpSpPr>
          <p:grpSpPr>
            <a:xfrm>
              <a:off x="0" y="0"/>
              <a:ext cx="4421424" cy="1059504"/>
              <a:chOff x="0" y="0"/>
              <a:chExt cx="2823341" cy="676556"/>
            </a:xfrm>
          </p:grpSpPr>
          <p:sp>
            <p:nvSpPr>
              <p:cNvPr id="28" name="Freeform 22"/>
              <p:cNvSpPr/>
              <p:nvPr/>
            </p:nvSpPr>
            <p:spPr>
              <a:xfrm>
                <a:off x="0" y="0"/>
                <a:ext cx="2823341" cy="676556"/>
              </a:xfrm>
              <a:custGeom>
                <a:avLst/>
                <a:gdLst/>
                <a:ahLst/>
                <a:cxnLst/>
                <a:rect l="l" t="t" r="r" b="b"/>
                <a:pathLst>
                  <a:path w="2823341" h="676556">
                    <a:moveTo>
                      <a:pt x="2698881" y="676556"/>
                    </a:moveTo>
                    <a:lnTo>
                      <a:pt x="124460" y="676556"/>
                    </a:lnTo>
                    <a:cubicBezTo>
                      <a:pt x="55880" y="676556"/>
                      <a:pt x="0" y="620676"/>
                      <a:pt x="0" y="552096"/>
                    </a:cubicBezTo>
                    <a:lnTo>
                      <a:pt x="0" y="124460"/>
                    </a:lnTo>
                    <a:cubicBezTo>
                      <a:pt x="0" y="55880"/>
                      <a:pt x="55880" y="0"/>
                      <a:pt x="124460" y="0"/>
                    </a:cubicBezTo>
                    <a:lnTo>
                      <a:pt x="2698881" y="0"/>
                    </a:lnTo>
                    <a:cubicBezTo>
                      <a:pt x="2767461" y="0"/>
                      <a:pt x="2823341" y="55880"/>
                      <a:pt x="2823341" y="124460"/>
                    </a:cubicBezTo>
                    <a:lnTo>
                      <a:pt x="2823341" y="552096"/>
                    </a:lnTo>
                    <a:cubicBezTo>
                      <a:pt x="2823341" y="620676"/>
                      <a:pt x="2767461" y="676556"/>
                      <a:pt x="2698881" y="676556"/>
                    </a:cubicBezTo>
                    <a:close/>
                  </a:path>
                </a:pathLst>
              </a:custGeom>
              <a:solidFill>
                <a:srgbClr val="001C84"/>
              </a:solidFill>
            </p:spPr>
          </p:sp>
        </p:grpSp>
        <p:sp>
          <p:nvSpPr>
            <p:cNvPr id="27" name="TextBox 23"/>
            <p:cNvSpPr txBox="1"/>
            <p:nvPr/>
          </p:nvSpPr>
          <p:spPr>
            <a:xfrm>
              <a:off x="303083" y="365760"/>
              <a:ext cx="3815257" cy="413709"/>
            </a:xfrm>
            <a:prstGeom prst="rect">
              <a:avLst/>
            </a:prstGeom>
          </p:spPr>
          <p:txBody>
            <a:bodyPr lIns="0" tIns="0" rIns="0" bIns="0" rtlCol="0" anchor="t">
              <a:spAutoFit/>
            </a:bodyPr>
            <a:lstStyle/>
            <a:p>
              <a:pPr algn="ctr">
                <a:lnSpc>
                  <a:spcPts val="2000"/>
                </a:lnSpc>
                <a:spcBef>
                  <a:spcPct val="0"/>
                </a:spcBef>
              </a:pPr>
              <a:r>
                <a:rPr lang="en-US" sz="2500" dirty="0">
                  <a:solidFill>
                    <a:srgbClr val="FFFFFF"/>
                  </a:solidFill>
                  <a:latin typeface="DM Sans Bold"/>
                </a:rPr>
                <a:t>Sprint 3</a:t>
              </a:r>
            </a:p>
          </p:txBody>
        </p:sp>
      </p:grpSp>
    </p:spTree>
    <p:extLst>
      <p:ext uri="{BB962C8B-B14F-4D97-AF65-F5344CB8AC3E}">
        <p14:creationId xmlns:p14="http://schemas.microsoft.com/office/powerpoint/2010/main" val="12397360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cxnSp>
        <p:nvCxnSpPr>
          <p:cNvPr id="5" name="Straight Connector 4"/>
          <p:cNvCxnSpPr/>
          <p:nvPr/>
        </p:nvCxnSpPr>
        <p:spPr>
          <a:xfrm flipH="1">
            <a:off x="4567590" y="2580233"/>
            <a:ext cx="457641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Rectangle 170"/>
          <p:cNvSpPr/>
          <p:nvPr/>
        </p:nvSpPr>
        <p:spPr>
          <a:xfrm>
            <a:off x="-8818" y="-14763"/>
            <a:ext cx="9152817" cy="567479"/>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2060"/>
                </a:solidFill>
              </a:rPr>
              <a:t>Ministère de l'Enseignement supérieur et de la Recherche </a:t>
            </a:r>
            <a:r>
              <a:rPr lang="fr-FR" sz="1050" dirty="0" smtClean="0">
                <a:solidFill>
                  <a:srgbClr val="002060"/>
                </a:solidFill>
              </a:rPr>
              <a:t>scientifique</a:t>
            </a:r>
          </a:p>
          <a:p>
            <a:pPr algn="ctr"/>
            <a:r>
              <a:rPr lang="fr-FR" sz="1050" dirty="0">
                <a:solidFill>
                  <a:srgbClr val="002060"/>
                </a:solidFill>
              </a:rPr>
              <a:t>Université de </a:t>
            </a:r>
            <a:r>
              <a:rPr lang="fr-FR" sz="1050" dirty="0" smtClean="0">
                <a:solidFill>
                  <a:srgbClr val="002060"/>
                </a:solidFill>
              </a:rPr>
              <a:t>Gabès</a:t>
            </a:r>
          </a:p>
          <a:p>
            <a:pPr algn="ctr"/>
            <a:r>
              <a:rPr lang="fr-FR" sz="1050" dirty="0">
                <a:solidFill>
                  <a:srgbClr val="002060"/>
                </a:solidFill>
              </a:rPr>
              <a:t>Institut Supérieur de Gestion de Gabès</a:t>
            </a:r>
            <a:endParaRPr lang="fr-FR" sz="1050" dirty="0">
              <a:solidFill>
                <a:srgbClr val="002060"/>
              </a:solidFill>
            </a:endParaRPr>
          </a:p>
        </p:txBody>
      </p:sp>
      <p:sp>
        <p:nvSpPr>
          <p:cNvPr id="172" name="Google Shape;164;p13"/>
          <p:cNvSpPr txBox="1"/>
          <p:nvPr/>
        </p:nvSpPr>
        <p:spPr>
          <a:xfrm>
            <a:off x="660353" y="1648903"/>
            <a:ext cx="7939144" cy="1576500"/>
          </a:xfrm>
          <a:prstGeom prst="rect">
            <a:avLst/>
          </a:prstGeom>
          <a:noFill/>
          <a:ln>
            <a:noFill/>
          </a:ln>
        </p:spPr>
        <p:txBody>
          <a:bodyPr spcFirstLastPara="1" wrap="square" lIns="91425" tIns="91425" rIns="91425" bIns="91425" anchor="t" anchorCtr="0">
            <a:noAutofit/>
          </a:bodyPr>
          <a:lstStyle/>
          <a:p>
            <a:pPr lvl="0" algn="ctr"/>
            <a:r>
              <a:rPr lang="fr-FR" sz="5400" spc="300" dirty="0" smtClean="0">
                <a:solidFill>
                  <a:srgbClr val="002060"/>
                </a:solidFill>
                <a:highlight>
                  <a:srgbClr val="FFFFFF"/>
                </a:highlight>
                <a:ea typeface="Fira Sans Extra Condensed SemiBold"/>
              </a:rPr>
              <a:t>Conclusion</a:t>
            </a:r>
            <a:endParaRPr sz="5000" spc="300" dirty="0">
              <a:solidFill>
                <a:srgbClr val="002060"/>
              </a:solidFill>
              <a:highlight>
                <a:srgbClr val="FFFFFF"/>
              </a:highlight>
              <a:latin typeface="Fira Sans Extra Condensed SemiBold"/>
              <a:ea typeface="Fira Sans Extra Condensed SemiBold"/>
              <a:cs typeface="Fira Sans Extra Condensed SemiBold"/>
              <a:sym typeface="Fira Sans Extra Condensed SemiBold"/>
            </a:endParaRPr>
          </a:p>
        </p:txBody>
      </p:sp>
      <p:sp>
        <p:nvSpPr>
          <p:cNvPr id="6" name="Rectangle 5"/>
          <p:cNvSpPr/>
          <p:nvPr/>
        </p:nvSpPr>
        <p:spPr>
          <a:xfrm>
            <a:off x="-10510" y="484451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Années universitaires : 2022/2023</a:t>
            </a:r>
            <a:endParaRPr lang="fr-FR" sz="1050" dirty="0">
              <a:solidFill>
                <a:srgbClr val="002060"/>
              </a:solidFill>
            </a:endParaRPr>
          </a:p>
        </p:txBody>
      </p:sp>
      <p:pic>
        <p:nvPicPr>
          <p:cNvPr id="7" name="Picture 8"/>
          <p:cNvPicPr>
            <a:picLocks noChangeAspect="1"/>
          </p:cNvPicPr>
          <p:nvPr/>
        </p:nvPicPr>
        <p:blipFill>
          <a:blip r:embed="rId3"/>
          <a:srcRect/>
          <a:stretch>
            <a:fillRect/>
          </a:stretch>
        </p:blipFill>
        <p:spPr>
          <a:xfrm>
            <a:off x="97972" y="4863294"/>
            <a:ext cx="341166" cy="341166"/>
          </a:xfrm>
          <a:prstGeom prst="rect">
            <a:avLst/>
          </a:prstGeom>
        </p:spPr>
      </p:pic>
    </p:spTree>
    <p:extLst>
      <p:ext uri="{BB962C8B-B14F-4D97-AF65-F5344CB8AC3E}">
        <p14:creationId xmlns:p14="http://schemas.microsoft.com/office/powerpoint/2010/main" val="18327698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81" name="Rectangle 80"/>
          <p:cNvSpPr/>
          <p:nvPr/>
        </p:nvSpPr>
        <p:spPr>
          <a:xfrm>
            <a:off x="-8818" y="-35783"/>
            <a:ext cx="9152817" cy="340584"/>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a:solidFill>
                  <a:srgbClr val="002060"/>
                </a:solidFill>
              </a:rPr>
              <a:t>Introduction</a:t>
            </a:r>
            <a:r>
              <a:rPr lang="fr-FR" sz="1050" dirty="0" smtClean="0">
                <a:solidFill>
                  <a:srgbClr val="002060"/>
                </a:solidFill>
              </a:rPr>
              <a:t>        Problématique        Solution proposée        Spécification des besoins        </a:t>
            </a:r>
            <a:r>
              <a:rPr lang="fr-FR" sz="1050" dirty="0">
                <a:solidFill>
                  <a:srgbClr val="002060"/>
                </a:solidFill>
              </a:rPr>
              <a:t>Conception</a:t>
            </a:r>
            <a:r>
              <a:rPr lang="fr-FR" sz="1050" dirty="0" smtClean="0">
                <a:solidFill>
                  <a:srgbClr val="002060"/>
                </a:solidFill>
              </a:rPr>
              <a:t>     </a:t>
            </a:r>
            <a:r>
              <a:rPr lang="fr-FR" sz="1050" dirty="0">
                <a:solidFill>
                  <a:srgbClr val="002060"/>
                </a:solidFill>
                <a:sym typeface="Fira Sans Medium"/>
              </a:rPr>
              <a:t>Environnement</a:t>
            </a:r>
            <a:r>
              <a:rPr lang="fr-FR" sz="1050" dirty="0" smtClean="0">
                <a:latin typeface="Fira Sans Medium"/>
                <a:ea typeface="Fira Sans Medium"/>
                <a:cs typeface="Fira Sans Medium"/>
                <a:sym typeface="Fira Sans Medium"/>
              </a:rPr>
              <a:t>        </a:t>
            </a:r>
            <a:r>
              <a:rPr lang="fr-FR" sz="1050" dirty="0">
                <a:solidFill>
                  <a:srgbClr val="002060"/>
                </a:solidFill>
              </a:rPr>
              <a:t>Réalisation</a:t>
            </a:r>
            <a:r>
              <a:rPr lang="fr-FR" sz="1050" dirty="0" smtClean="0">
                <a:solidFill>
                  <a:srgbClr val="002060"/>
                </a:solidFill>
              </a:rPr>
              <a:t>       </a:t>
            </a:r>
            <a:r>
              <a:rPr lang="fr-FR" sz="1050" dirty="0" smtClean="0">
                <a:solidFill>
                  <a:schemeClr val="accent1">
                    <a:lumMod val="75000"/>
                  </a:schemeClr>
                </a:solidFill>
              </a:rPr>
              <a:t>Conclusion</a:t>
            </a:r>
            <a:r>
              <a:rPr lang="fr-FR" sz="1050" dirty="0" smtClean="0">
                <a:solidFill>
                  <a:srgbClr val="002060"/>
                </a:solidFill>
              </a:rPr>
              <a:t> </a:t>
            </a:r>
            <a:endParaRPr lang="fr-FR" sz="1050" dirty="0">
              <a:solidFill>
                <a:srgbClr val="002060"/>
              </a:solidFill>
            </a:endParaRPr>
          </a:p>
        </p:txBody>
      </p:sp>
      <p:sp>
        <p:nvSpPr>
          <p:cNvPr id="82" name="Rectangle 81"/>
          <p:cNvSpPr/>
          <p:nvPr/>
        </p:nvSpPr>
        <p:spPr>
          <a:xfrm>
            <a:off x="-8818"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29/30</a:t>
            </a:r>
            <a:endParaRPr lang="fr-FR" sz="1050" dirty="0">
              <a:solidFill>
                <a:srgbClr val="002060"/>
              </a:solidFill>
            </a:endParaRPr>
          </a:p>
        </p:txBody>
      </p:sp>
      <p:pic>
        <p:nvPicPr>
          <p:cNvPr id="83" name="Picture 8"/>
          <p:cNvPicPr>
            <a:picLocks noChangeAspect="1"/>
          </p:cNvPicPr>
          <p:nvPr/>
        </p:nvPicPr>
        <p:blipFill>
          <a:blip r:embed="rId3"/>
          <a:srcRect/>
          <a:stretch>
            <a:fillRect/>
          </a:stretch>
        </p:blipFill>
        <p:spPr>
          <a:xfrm>
            <a:off x="99664" y="4802334"/>
            <a:ext cx="341166" cy="341166"/>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301" y="1536857"/>
            <a:ext cx="2963423" cy="184850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452" y="1563070"/>
            <a:ext cx="2512367" cy="1848506"/>
          </a:xfrm>
          <a:prstGeom prst="rect">
            <a:avLst/>
          </a:prstGeom>
        </p:spPr>
      </p:pic>
      <p:sp>
        <p:nvSpPr>
          <p:cNvPr id="31" name="Rectangle 30"/>
          <p:cNvSpPr/>
          <p:nvPr/>
        </p:nvSpPr>
        <p:spPr>
          <a:xfrm>
            <a:off x="196575" y="1396938"/>
            <a:ext cx="8426669" cy="2128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254489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cxnSp>
        <p:nvCxnSpPr>
          <p:cNvPr id="5" name="Straight Connector 4"/>
          <p:cNvCxnSpPr/>
          <p:nvPr/>
        </p:nvCxnSpPr>
        <p:spPr>
          <a:xfrm flipH="1">
            <a:off x="4567590" y="2580233"/>
            <a:ext cx="4576410" cy="0"/>
          </a:xfrm>
          <a:prstGeom prst="line">
            <a:avLst/>
          </a:prstGeom>
        </p:spPr>
        <p:style>
          <a:lnRef idx="1">
            <a:schemeClr val="accent1"/>
          </a:lnRef>
          <a:fillRef idx="0">
            <a:schemeClr val="accent1"/>
          </a:fillRef>
          <a:effectRef idx="0">
            <a:schemeClr val="accent1"/>
          </a:effectRef>
          <a:fontRef idx="minor">
            <a:schemeClr val="tx1"/>
          </a:fontRef>
        </p:style>
      </p:cxnSp>
      <p:sp>
        <p:nvSpPr>
          <p:cNvPr id="166" name="Rectangle 165"/>
          <p:cNvSpPr/>
          <p:nvPr/>
        </p:nvSpPr>
        <p:spPr>
          <a:xfrm>
            <a:off x="-10510"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Années universitaires : 2022/2023</a:t>
            </a:r>
            <a:endParaRPr lang="fr-FR" sz="1050" dirty="0">
              <a:solidFill>
                <a:srgbClr val="002060"/>
              </a:solidFill>
            </a:endParaRPr>
          </a:p>
        </p:txBody>
      </p:sp>
      <p:sp>
        <p:nvSpPr>
          <p:cNvPr id="171" name="Rectangle 170"/>
          <p:cNvSpPr/>
          <p:nvPr/>
        </p:nvSpPr>
        <p:spPr>
          <a:xfrm>
            <a:off x="-8818" y="-14763"/>
            <a:ext cx="9152817" cy="567479"/>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2060"/>
                </a:solidFill>
              </a:rPr>
              <a:t>Ministère de l'Enseignement supérieur et de la Recherche </a:t>
            </a:r>
            <a:r>
              <a:rPr lang="fr-FR" sz="1050" dirty="0" smtClean="0">
                <a:solidFill>
                  <a:srgbClr val="002060"/>
                </a:solidFill>
              </a:rPr>
              <a:t>scientifique</a:t>
            </a:r>
          </a:p>
          <a:p>
            <a:pPr algn="ctr"/>
            <a:r>
              <a:rPr lang="fr-FR" sz="1050" dirty="0">
                <a:solidFill>
                  <a:srgbClr val="002060"/>
                </a:solidFill>
              </a:rPr>
              <a:t>Université de </a:t>
            </a:r>
            <a:r>
              <a:rPr lang="fr-FR" sz="1050" dirty="0" smtClean="0">
                <a:solidFill>
                  <a:srgbClr val="002060"/>
                </a:solidFill>
              </a:rPr>
              <a:t>Gabès</a:t>
            </a:r>
          </a:p>
          <a:p>
            <a:pPr algn="ctr"/>
            <a:r>
              <a:rPr lang="fr-FR" sz="1050" dirty="0">
                <a:solidFill>
                  <a:srgbClr val="002060"/>
                </a:solidFill>
              </a:rPr>
              <a:t>Institut Supérieur de Gestion de Gabès</a:t>
            </a:r>
            <a:endParaRPr lang="fr-FR" sz="1050" dirty="0">
              <a:solidFill>
                <a:srgbClr val="002060"/>
              </a:solidFill>
            </a:endParaRPr>
          </a:p>
        </p:txBody>
      </p:sp>
      <p:sp>
        <p:nvSpPr>
          <p:cNvPr id="172" name="Google Shape;164;p13"/>
          <p:cNvSpPr txBox="1"/>
          <p:nvPr/>
        </p:nvSpPr>
        <p:spPr>
          <a:xfrm>
            <a:off x="2802350" y="1655937"/>
            <a:ext cx="6688054" cy="157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5000" spc="300" dirty="0" smtClean="0">
                <a:solidFill>
                  <a:srgbClr val="002060"/>
                </a:solidFill>
                <a:latin typeface="Fira Sans Extra Condensed SemiBold"/>
                <a:ea typeface="Fira Sans Extra Condensed SemiBold"/>
                <a:cs typeface="Fira Sans Extra Condensed SemiBold"/>
                <a:sym typeface="Fira Sans Extra Condensed SemiBold"/>
              </a:rPr>
              <a:t>Introduction</a:t>
            </a:r>
            <a:endParaRPr sz="5000" spc="300" dirty="0">
              <a:solidFill>
                <a:srgbClr val="002060"/>
              </a:solidFill>
              <a:highlight>
                <a:srgbClr val="FFFFFF"/>
              </a:highlight>
              <a:latin typeface="Fira Sans Extra Condensed SemiBold"/>
              <a:ea typeface="Fira Sans Extra Condensed SemiBold"/>
              <a:cs typeface="Fira Sans Extra Condensed SemiBold"/>
              <a:sym typeface="Fira Sans Extra Condensed SemiBold"/>
            </a:endParaRPr>
          </a:p>
        </p:txBody>
      </p:sp>
      <p:pic>
        <p:nvPicPr>
          <p:cNvPr id="173" name="Picture 8"/>
          <p:cNvPicPr>
            <a:picLocks noChangeAspect="1"/>
          </p:cNvPicPr>
          <p:nvPr/>
        </p:nvPicPr>
        <p:blipFill>
          <a:blip r:embed="rId3"/>
          <a:srcRect/>
          <a:stretch>
            <a:fillRect/>
          </a:stretch>
        </p:blipFill>
        <p:spPr>
          <a:xfrm>
            <a:off x="97972" y="4802334"/>
            <a:ext cx="341166" cy="341166"/>
          </a:xfrm>
          <a:prstGeom prst="rect">
            <a:avLst/>
          </a:prstGeom>
        </p:spPr>
      </p:pic>
    </p:spTree>
    <p:extLst>
      <p:ext uri="{BB962C8B-B14F-4D97-AF65-F5344CB8AC3E}">
        <p14:creationId xmlns:p14="http://schemas.microsoft.com/office/powerpoint/2010/main" val="27890603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cxnSp>
        <p:nvCxnSpPr>
          <p:cNvPr id="5" name="Straight Connector 4"/>
          <p:cNvCxnSpPr/>
          <p:nvPr/>
        </p:nvCxnSpPr>
        <p:spPr>
          <a:xfrm flipH="1">
            <a:off x="4567590" y="2580233"/>
            <a:ext cx="457641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Rectangle 170"/>
          <p:cNvSpPr/>
          <p:nvPr/>
        </p:nvSpPr>
        <p:spPr>
          <a:xfrm>
            <a:off x="-8818" y="-14763"/>
            <a:ext cx="9152817" cy="567479"/>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2060"/>
                </a:solidFill>
              </a:rPr>
              <a:t>Ministère de l'Enseignement supérieur et de la Recherche </a:t>
            </a:r>
            <a:r>
              <a:rPr lang="fr-FR" sz="1050" dirty="0" smtClean="0">
                <a:solidFill>
                  <a:srgbClr val="002060"/>
                </a:solidFill>
              </a:rPr>
              <a:t>scientifique</a:t>
            </a:r>
          </a:p>
          <a:p>
            <a:pPr algn="ctr"/>
            <a:r>
              <a:rPr lang="fr-FR" sz="1050" dirty="0">
                <a:solidFill>
                  <a:srgbClr val="002060"/>
                </a:solidFill>
              </a:rPr>
              <a:t>Université de </a:t>
            </a:r>
            <a:r>
              <a:rPr lang="fr-FR" sz="1050" dirty="0" smtClean="0">
                <a:solidFill>
                  <a:srgbClr val="002060"/>
                </a:solidFill>
              </a:rPr>
              <a:t>Gabès</a:t>
            </a:r>
          </a:p>
          <a:p>
            <a:pPr algn="ctr"/>
            <a:r>
              <a:rPr lang="fr-FR" sz="1050" dirty="0">
                <a:solidFill>
                  <a:srgbClr val="002060"/>
                </a:solidFill>
              </a:rPr>
              <a:t>Institut Supérieur de Gestion de Gabès</a:t>
            </a:r>
            <a:endParaRPr lang="fr-FR" sz="1050" dirty="0">
              <a:solidFill>
                <a:srgbClr val="002060"/>
              </a:solidFill>
            </a:endParaRPr>
          </a:p>
        </p:txBody>
      </p:sp>
      <p:sp>
        <p:nvSpPr>
          <p:cNvPr id="172" name="Google Shape;164;p13"/>
          <p:cNvSpPr txBox="1"/>
          <p:nvPr/>
        </p:nvSpPr>
        <p:spPr>
          <a:xfrm>
            <a:off x="660353" y="1648903"/>
            <a:ext cx="7939144" cy="1576500"/>
          </a:xfrm>
          <a:prstGeom prst="rect">
            <a:avLst/>
          </a:prstGeom>
          <a:noFill/>
          <a:ln>
            <a:noFill/>
          </a:ln>
        </p:spPr>
        <p:txBody>
          <a:bodyPr spcFirstLastPara="1" wrap="square" lIns="91425" tIns="91425" rIns="91425" bIns="91425" anchor="t" anchorCtr="0">
            <a:noAutofit/>
          </a:bodyPr>
          <a:lstStyle/>
          <a:p>
            <a:pPr lvl="0" algn="ctr"/>
            <a:r>
              <a:rPr lang="fr-FR" sz="5400" spc="300" dirty="0" smtClean="0">
                <a:solidFill>
                  <a:srgbClr val="002060"/>
                </a:solidFill>
              </a:rPr>
              <a:t>Merci pour votre attention</a:t>
            </a:r>
            <a:endParaRPr sz="5000" spc="300" dirty="0">
              <a:solidFill>
                <a:srgbClr val="002060"/>
              </a:solidFill>
              <a:highlight>
                <a:srgbClr val="FFFFFF"/>
              </a:highlight>
              <a:latin typeface="Fira Sans Extra Condensed SemiBold"/>
              <a:ea typeface="Fira Sans Extra Condensed SemiBold"/>
              <a:cs typeface="Fira Sans Extra Condensed SemiBold"/>
              <a:sym typeface="Fira Sans Extra Condensed SemiBold"/>
            </a:endParaRPr>
          </a:p>
        </p:txBody>
      </p:sp>
      <p:sp>
        <p:nvSpPr>
          <p:cNvPr id="6" name="Rectangle 5"/>
          <p:cNvSpPr/>
          <p:nvPr/>
        </p:nvSpPr>
        <p:spPr>
          <a:xfrm>
            <a:off x="-10510"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Années universitaires : 2022/2023</a:t>
            </a:r>
            <a:endParaRPr lang="fr-FR" sz="1050" dirty="0">
              <a:solidFill>
                <a:srgbClr val="002060"/>
              </a:solidFill>
            </a:endParaRPr>
          </a:p>
        </p:txBody>
      </p:sp>
      <p:pic>
        <p:nvPicPr>
          <p:cNvPr id="7" name="Picture 8"/>
          <p:cNvPicPr>
            <a:picLocks noChangeAspect="1"/>
          </p:cNvPicPr>
          <p:nvPr/>
        </p:nvPicPr>
        <p:blipFill>
          <a:blip r:embed="rId3"/>
          <a:srcRect/>
          <a:stretch>
            <a:fillRect/>
          </a:stretch>
        </p:blipFill>
        <p:spPr>
          <a:xfrm>
            <a:off x="97972" y="4802334"/>
            <a:ext cx="341166" cy="341166"/>
          </a:xfrm>
          <a:prstGeom prst="rect">
            <a:avLst/>
          </a:prstGeom>
        </p:spPr>
      </p:pic>
    </p:spTree>
    <p:extLst>
      <p:ext uri="{BB962C8B-B14F-4D97-AF65-F5344CB8AC3E}">
        <p14:creationId xmlns:p14="http://schemas.microsoft.com/office/powerpoint/2010/main" val="10970210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cxnSp>
        <p:nvCxnSpPr>
          <p:cNvPr id="5" name="Straight Connector 4"/>
          <p:cNvCxnSpPr/>
          <p:nvPr/>
        </p:nvCxnSpPr>
        <p:spPr>
          <a:xfrm flipH="1">
            <a:off x="4567590" y="2580233"/>
            <a:ext cx="4576410" cy="0"/>
          </a:xfrm>
          <a:prstGeom prst="line">
            <a:avLst/>
          </a:prstGeom>
        </p:spPr>
        <p:style>
          <a:lnRef idx="1">
            <a:schemeClr val="accent1"/>
          </a:lnRef>
          <a:fillRef idx="0">
            <a:schemeClr val="accent1"/>
          </a:fillRef>
          <a:effectRef idx="0">
            <a:schemeClr val="accent1"/>
          </a:effectRef>
          <a:fontRef idx="minor">
            <a:schemeClr val="tx1"/>
          </a:fontRef>
        </p:style>
      </p:cxnSp>
      <p:sp>
        <p:nvSpPr>
          <p:cNvPr id="166" name="Rectangle 165"/>
          <p:cNvSpPr/>
          <p:nvPr/>
        </p:nvSpPr>
        <p:spPr>
          <a:xfrm>
            <a:off x="-10510"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4/30 </a:t>
            </a:r>
            <a:endParaRPr lang="fr-FR" sz="1050" dirty="0">
              <a:solidFill>
                <a:srgbClr val="00206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332" y="1363717"/>
            <a:ext cx="3176946" cy="1216516"/>
          </a:xfrm>
          <a:prstGeom prst="rect">
            <a:avLst/>
          </a:prstGeom>
        </p:spPr>
      </p:pic>
      <p:pic>
        <p:nvPicPr>
          <p:cNvPr id="7" name="Picture 8"/>
          <p:cNvPicPr>
            <a:picLocks noChangeAspect="1"/>
          </p:cNvPicPr>
          <p:nvPr/>
        </p:nvPicPr>
        <p:blipFill>
          <a:blip r:embed="rId4"/>
          <a:srcRect/>
          <a:stretch>
            <a:fillRect/>
          </a:stretch>
        </p:blipFill>
        <p:spPr>
          <a:xfrm>
            <a:off x="97972" y="4802334"/>
            <a:ext cx="341166" cy="341166"/>
          </a:xfrm>
          <a:prstGeom prst="rect">
            <a:avLst/>
          </a:prstGeom>
        </p:spPr>
      </p:pic>
      <p:sp>
        <p:nvSpPr>
          <p:cNvPr id="13" name="Rectangle 12"/>
          <p:cNvSpPr/>
          <p:nvPr/>
        </p:nvSpPr>
        <p:spPr>
          <a:xfrm>
            <a:off x="-8818" y="-35783"/>
            <a:ext cx="9152817" cy="340584"/>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smtClean="0">
                <a:solidFill>
                  <a:schemeClr val="accent1">
                    <a:lumMod val="75000"/>
                  </a:schemeClr>
                </a:solidFill>
              </a:rPr>
              <a:t>Introduction</a:t>
            </a:r>
            <a:r>
              <a:rPr lang="fr-FR" sz="1050" dirty="0" smtClean="0">
                <a:solidFill>
                  <a:srgbClr val="002060"/>
                </a:solidFill>
              </a:rPr>
              <a:t>        Problématique        Solution proposée        Spécification des besoins        Conception     </a:t>
            </a:r>
            <a:r>
              <a:rPr lang="fr-FR" sz="1050" dirty="0">
                <a:solidFill>
                  <a:srgbClr val="002060"/>
                </a:solidFill>
                <a:sym typeface="Fira Sans Medium"/>
              </a:rPr>
              <a:t>Environnement</a:t>
            </a:r>
            <a:r>
              <a:rPr lang="fr-FR" sz="1050" dirty="0" smtClean="0">
                <a:latin typeface="Fira Sans Medium"/>
                <a:ea typeface="Fira Sans Medium"/>
                <a:cs typeface="Fira Sans Medium"/>
                <a:sym typeface="Fira Sans Medium"/>
              </a:rPr>
              <a:t>        </a:t>
            </a:r>
            <a:r>
              <a:rPr lang="fr-FR" sz="1050" dirty="0" smtClean="0">
                <a:solidFill>
                  <a:srgbClr val="002060"/>
                </a:solidFill>
              </a:rPr>
              <a:t>Réalisation       Conclusion </a:t>
            </a:r>
            <a:endParaRPr lang="fr-FR" sz="1050" dirty="0">
              <a:solidFill>
                <a:srgbClr val="002060"/>
              </a:solidFill>
            </a:endParaRPr>
          </a:p>
        </p:txBody>
      </p:sp>
    </p:spTree>
    <p:extLst>
      <p:ext uri="{BB962C8B-B14F-4D97-AF65-F5344CB8AC3E}">
        <p14:creationId xmlns:p14="http://schemas.microsoft.com/office/powerpoint/2010/main" val="1813978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cxnSp>
        <p:nvCxnSpPr>
          <p:cNvPr id="5" name="Straight Connector 4"/>
          <p:cNvCxnSpPr/>
          <p:nvPr/>
        </p:nvCxnSpPr>
        <p:spPr>
          <a:xfrm flipH="1">
            <a:off x="4567590" y="2580233"/>
            <a:ext cx="457641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Rectangle 170"/>
          <p:cNvSpPr/>
          <p:nvPr/>
        </p:nvSpPr>
        <p:spPr>
          <a:xfrm>
            <a:off x="-8818" y="-14763"/>
            <a:ext cx="9152817" cy="567479"/>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2060"/>
                </a:solidFill>
              </a:rPr>
              <a:t>Ministère de l'Enseignement supérieur et de la Recherche </a:t>
            </a:r>
            <a:r>
              <a:rPr lang="fr-FR" sz="1050" dirty="0" smtClean="0">
                <a:solidFill>
                  <a:srgbClr val="002060"/>
                </a:solidFill>
              </a:rPr>
              <a:t>scientifique</a:t>
            </a:r>
          </a:p>
          <a:p>
            <a:pPr algn="ctr"/>
            <a:r>
              <a:rPr lang="fr-FR" sz="1050" dirty="0">
                <a:solidFill>
                  <a:srgbClr val="002060"/>
                </a:solidFill>
              </a:rPr>
              <a:t>Université de </a:t>
            </a:r>
            <a:r>
              <a:rPr lang="fr-FR" sz="1050" dirty="0" smtClean="0">
                <a:solidFill>
                  <a:srgbClr val="002060"/>
                </a:solidFill>
              </a:rPr>
              <a:t>Gabès</a:t>
            </a:r>
          </a:p>
          <a:p>
            <a:pPr algn="ctr"/>
            <a:r>
              <a:rPr lang="fr-FR" sz="1050" dirty="0">
                <a:solidFill>
                  <a:srgbClr val="002060"/>
                </a:solidFill>
              </a:rPr>
              <a:t>Institut Supérieur de Gestion de Gabès</a:t>
            </a:r>
            <a:endParaRPr lang="fr-FR" sz="1050" dirty="0">
              <a:solidFill>
                <a:srgbClr val="002060"/>
              </a:solidFill>
            </a:endParaRPr>
          </a:p>
        </p:txBody>
      </p:sp>
      <p:sp>
        <p:nvSpPr>
          <p:cNvPr id="172" name="Google Shape;164;p13"/>
          <p:cNvSpPr txBox="1"/>
          <p:nvPr/>
        </p:nvSpPr>
        <p:spPr>
          <a:xfrm>
            <a:off x="2802350" y="1655937"/>
            <a:ext cx="6688054" cy="157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5000" spc="300" dirty="0" smtClean="0">
                <a:solidFill>
                  <a:srgbClr val="002060"/>
                </a:solidFill>
                <a:latin typeface="Fira Sans Extra Condensed SemiBold"/>
                <a:ea typeface="Fira Sans Extra Condensed SemiBold"/>
                <a:cs typeface="Fira Sans Extra Condensed SemiBold"/>
                <a:sym typeface="Fira Sans Extra Condensed SemiBold"/>
              </a:rPr>
              <a:t>Problématique</a:t>
            </a:r>
            <a:endParaRPr sz="5000" spc="300" dirty="0">
              <a:solidFill>
                <a:srgbClr val="002060"/>
              </a:solidFill>
              <a:highlight>
                <a:srgbClr val="FFFFFF"/>
              </a:highlight>
              <a:latin typeface="Fira Sans Extra Condensed SemiBold"/>
              <a:ea typeface="Fira Sans Extra Condensed SemiBold"/>
              <a:cs typeface="Fira Sans Extra Condensed SemiBold"/>
              <a:sym typeface="Fira Sans Extra Condensed SemiBold"/>
            </a:endParaRPr>
          </a:p>
        </p:txBody>
      </p:sp>
      <p:sp>
        <p:nvSpPr>
          <p:cNvPr id="6" name="Rectangle 5"/>
          <p:cNvSpPr/>
          <p:nvPr/>
        </p:nvSpPr>
        <p:spPr>
          <a:xfrm>
            <a:off x="-10510"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Années universitaires : 2022/2023</a:t>
            </a:r>
            <a:endParaRPr lang="fr-FR" sz="1050" dirty="0">
              <a:solidFill>
                <a:srgbClr val="002060"/>
              </a:solidFill>
            </a:endParaRPr>
          </a:p>
        </p:txBody>
      </p:sp>
      <p:pic>
        <p:nvPicPr>
          <p:cNvPr id="7" name="Picture 8"/>
          <p:cNvPicPr>
            <a:picLocks noChangeAspect="1"/>
          </p:cNvPicPr>
          <p:nvPr/>
        </p:nvPicPr>
        <p:blipFill>
          <a:blip r:embed="rId3"/>
          <a:srcRect/>
          <a:stretch>
            <a:fillRect/>
          </a:stretch>
        </p:blipFill>
        <p:spPr>
          <a:xfrm>
            <a:off x="97972" y="4802334"/>
            <a:ext cx="341166" cy="341166"/>
          </a:xfrm>
          <a:prstGeom prst="rect">
            <a:avLst/>
          </a:prstGeom>
        </p:spPr>
      </p:pic>
    </p:spTree>
    <p:extLst>
      <p:ext uri="{BB962C8B-B14F-4D97-AF65-F5344CB8AC3E}">
        <p14:creationId xmlns:p14="http://schemas.microsoft.com/office/powerpoint/2010/main" val="25452892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cxnSp>
        <p:nvCxnSpPr>
          <p:cNvPr id="5" name="Straight Connector 4"/>
          <p:cNvCxnSpPr/>
          <p:nvPr/>
        </p:nvCxnSpPr>
        <p:spPr>
          <a:xfrm flipH="1">
            <a:off x="4567590" y="2580233"/>
            <a:ext cx="457641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0510"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6/30 </a:t>
            </a:r>
            <a:endParaRPr lang="fr-FR" sz="1050" dirty="0">
              <a:solidFill>
                <a:srgbClr val="002060"/>
              </a:solidFill>
            </a:endParaRPr>
          </a:p>
        </p:txBody>
      </p:sp>
      <p:sp>
        <p:nvSpPr>
          <p:cNvPr id="8" name="Google Shape;170;p14"/>
          <p:cNvSpPr txBox="1"/>
          <p:nvPr/>
        </p:nvSpPr>
        <p:spPr>
          <a:xfrm>
            <a:off x="1381826" y="1771466"/>
            <a:ext cx="6368143" cy="6849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800" dirty="0" smtClean="0">
                <a:solidFill>
                  <a:srgbClr val="002060"/>
                </a:solidFill>
                <a:latin typeface="Fira Sans Medium"/>
                <a:ea typeface="Fira Sans Medium"/>
                <a:cs typeface="Fira Sans Medium"/>
                <a:sym typeface="Fira Sans Medium"/>
              </a:rPr>
              <a:t>C</a:t>
            </a:r>
            <a:r>
              <a:rPr lang="en" sz="2800" dirty="0" smtClean="0">
                <a:solidFill>
                  <a:srgbClr val="002060"/>
                </a:solidFill>
                <a:latin typeface="Fira Sans Medium"/>
                <a:ea typeface="Fira Sans Medium"/>
                <a:cs typeface="Fira Sans Medium"/>
                <a:sym typeface="Fira Sans Medium"/>
              </a:rPr>
              <a:t>omment améliorer le suivie de l’etat </a:t>
            </a:r>
            <a:endParaRPr lang="en" sz="2800" dirty="0">
              <a:solidFill>
                <a:srgbClr val="002060"/>
              </a:solidFill>
              <a:latin typeface="Fira Sans Medium"/>
              <a:ea typeface="Fira Sans Medium"/>
              <a:cs typeface="Fira Sans Medium"/>
              <a:sym typeface="Fira Sans Medium"/>
            </a:endParaRPr>
          </a:p>
          <a:p>
            <a:pPr marL="0" lvl="0" indent="0" algn="ctr" rtl="0">
              <a:lnSpc>
                <a:spcPct val="150000"/>
              </a:lnSpc>
              <a:spcBef>
                <a:spcPts val="0"/>
              </a:spcBef>
              <a:spcAft>
                <a:spcPts val="0"/>
              </a:spcAft>
              <a:buNone/>
            </a:pPr>
            <a:r>
              <a:rPr lang="en" sz="2800" dirty="0" smtClean="0">
                <a:solidFill>
                  <a:srgbClr val="002060"/>
                </a:solidFill>
                <a:latin typeface="Fira Sans Medium"/>
                <a:ea typeface="Fira Sans Medium"/>
                <a:cs typeface="Fira Sans Medium"/>
                <a:sym typeface="Fira Sans Medium"/>
              </a:rPr>
              <a:t>du patient ?</a:t>
            </a:r>
            <a:endParaRPr sz="2800" dirty="0">
              <a:solidFill>
                <a:srgbClr val="002060"/>
              </a:solidFill>
              <a:latin typeface="Fira Sans Medium"/>
              <a:ea typeface="Fira Sans Medium"/>
              <a:cs typeface="Fira Sans Medium"/>
              <a:sym typeface="Fira Sans Medium"/>
            </a:endParaRPr>
          </a:p>
        </p:txBody>
      </p:sp>
      <p:pic>
        <p:nvPicPr>
          <p:cNvPr id="9" name="Picture 8"/>
          <p:cNvPicPr>
            <a:picLocks noChangeAspect="1"/>
          </p:cNvPicPr>
          <p:nvPr/>
        </p:nvPicPr>
        <p:blipFill>
          <a:blip r:embed="rId3"/>
          <a:srcRect/>
          <a:stretch>
            <a:fillRect/>
          </a:stretch>
        </p:blipFill>
        <p:spPr>
          <a:xfrm>
            <a:off x="97972" y="4802334"/>
            <a:ext cx="341166" cy="341166"/>
          </a:xfrm>
          <a:prstGeom prst="rect">
            <a:avLst/>
          </a:prstGeom>
        </p:spPr>
      </p:pic>
      <p:sp>
        <p:nvSpPr>
          <p:cNvPr id="10" name="Rectangle 9"/>
          <p:cNvSpPr/>
          <p:nvPr/>
        </p:nvSpPr>
        <p:spPr>
          <a:xfrm>
            <a:off x="-8818" y="-35783"/>
            <a:ext cx="9152817" cy="340584"/>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a:solidFill>
                  <a:srgbClr val="002060"/>
                </a:solidFill>
              </a:rPr>
              <a:t>Introduction</a:t>
            </a:r>
            <a:r>
              <a:rPr lang="fr-FR" sz="1050" dirty="0" smtClean="0">
                <a:solidFill>
                  <a:srgbClr val="002060"/>
                </a:solidFill>
              </a:rPr>
              <a:t>        </a:t>
            </a:r>
            <a:r>
              <a:rPr lang="fr-FR" sz="1050" dirty="0" smtClean="0">
                <a:solidFill>
                  <a:schemeClr val="accent1">
                    <a:lumMod val="75000"/>
                  </a:schemeClr>
                </a:solidFill>
              </a:rPr>
              <a:t>Problématique</a:t>
            </a:r>
            <a:r>
              <a:rPr lang="fr-FR" sz="1050" dirty="0" smtClean="0">
                <a:solidFill>
                  <a:srgbClr val="002060"/>
                </a:solidFill>
              </a:rPr>
              <a:t>        Solution proposée        Spécification des besoins        Conception     </a:t>
            </a:r>
            <a:r>
              <a:rPr lang="fr-FR" sz="1050" dirty="0">
                <a:solidFill>
                  <a:srgbClr val="002060"/>
                </a:solidFill>
                <a:sym typeface="Fira Sans Medium"/>
              </a:rPr>
              <a:t>Environnement</a:t>
            </a:r>
            <a:r>
              <a:rPr lang="fr-FR" sz="1050" dirty="0" smtClean="0">
                <a:latin typeface="Fira Sans Medium"/>
                <a:ea typeface="Fira Sans Medium"/>
                <a:cs typeface="Fira Sans Medium"/>
                <a:sym typeface="Fira Sans Medium"/>
              </a:rPr>
              <a:t>        </a:t>
            </a:r>
            <a:r>
              <a:rPr lang="fr-FR" sz="1050" dirty="0" smtClean="0">
                <a:solidFill>
                  <a:srgbClr val="002060"/>
                </a:solidFill>
              </a:rPr>
              <a:t>Réalisation       Conclusion </a:t>
            </a:r>
            <a:endParaRPr lang="fr-FR" sz="1050" dirty="0">
              <a:solidFill>
                <a:srgbClr val="002060"/>
              </a:solidFill>
            </a:endParaRPr>
          </a:p>
        </p:txBody>
      </p:sp>
    </p:spTree>
    <p:extLst>
      <p:ext uri="{BB962C8B-B14F-4D97-AF65-F5344CB8AC3E}">
        <p14:creationId xmlns:p14="http://schemas.microsoft.com/office/powerpoint/2010/main" val="16712789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cxnSp>
        <p:nvCxnSpPr>
          <p:cNvPr id="5" name="Straight Connector 4"/>
          <p:cNvCxnSpPr/>
          <p:nvPr/>
        </p:nvCxnSpPr>
        <p:spPr>
          <a:xfrm flipH="1">
            <a:off x="4567590" y="2580233"/>
            <a:ext cx="457641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Rectangle 170"/>
          <p:cNvSpPr/>
          <p:nvPr/>
        </p:nvSpPr>
        <p:spPr>
          <a:xfrm>
            <a:off x="-8818" y="-14763"/>
            <a:ext cx="9152817" cy="567479"/>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2060"/>
                </a:solidFill>
              </a:rPr>
              <a:t>Ministère de l'Enseignement supérieur et de la Recherche </a:t>
            </a:r>
            <a:r>
              <a:rPr lang="fr-FR" sz="1050" dirty="0" smtClean="0">
                <a:solidFill>
                  <a:srgbClr val="002060"/>
                </a:solidFill>
              </a:rPr>
              <a:t>scientifique</a:t>
            </a:r>
          </a:p>
          <a:p>
            <a:pPr algn="ctr"/>
            <a:r>
              <a:rPr lang="fr-FR" sz="1050" dirty="0">
                <a:solidFill>
                  <a:srgbClr val="002060"/>
                </a:solidFill>
              </a:rPr>
              <a:t>Université de </a:t>
            </a:r>
            <a:r>
              <a:rPr lang="fr-FR" sz="1050" dirty="0" smtClean="0">
                <a:solidFill>
                  <a:srgbClr val="002060"/>
                </a:solidFill>
              </a:rPr>
              <a:t>Gabès</a:t>
            </a:r>
          </a:p>
          <a:p>
            <a:pPr algn="ctr"/>
            <a:r>
              <a:rPr lang="fr-FR" sz="1050" dirty="0">
                <a:solidFill>
                  <a:srgbClr val="002060"/>
                </a:solidFill>
              </a:rPr>
              <a:t>Institut Supérieur de Gestion de Gabès</a:t>
            </a:r>
            <a:endParaRPr lang="fr-FR" sz="1050" dirty="0">
              <a:solidFill>
                <a:srgbClr val="002060"/>
              </a:solidFill>
            </a:endParaRPr>
          </a:p>
        </p:txBody>
      </p:sp>
      <p:sp>
        <p:nvSpPr>
          <p:cNvPr id="172" name="Google Shape;164;p13"/>
          <p:cNvSpPr txBox="1"/>
          <p:nvPr/>
        </p:nvSpPr>
        <p:spPr>
          <a:xfrm>
            <a:off x="1221871" y="1655937"/>
            <a:ext cx="6688054" cy="1576500"/>
          </a:xfrm>
          <a:prstGeom prst="rect">
            <a:avLst/>
          </a:prstGeom>
          <a:noFill/>
          <a:ln>
            <a:noFill/>
          </a:ln>
        </p:spPr>
        <p:txBody>
          <a:bodyPr spcFirstLastPara="1" wrap="square" lIns="91425" tIns="91425" rIns="91425" bIns="91425" anchor="t" anchorCtr="0">
            <a:noAutofit/>
          </a:bodyPr>
          <a:lstStyle/>
          <a:p>
            <a:pPr lvl="0" algn="ctr"/>
            <a:r>
              <a:rPr lang="fr-FR" sz="5400" dirty="0">
                <a:solidFill>
                  <a:srgbClr val="002060"/>
                </a:solidFill>
              </a:rPr>
              <a:t>Solution proposée</a:t>
            </a:r>
            <a:endParaRPr sz="5000" spc="300" dirty="0">
              <a:solidFill>
                <a:srgbClr val="002060"/>
              </a:solidFill>
              <a:highlight>
                <a:srgbClr val="FFFFFF"/>
              </a:highlight>
              <a:latin typeface="Fira Sans Extra Condensed SemiBold"/>
              <a:ea typeface="Fira Sans Extra Condensed SemiBold"/>
              <a:cs typeface="Fira Sans Extra Condensed SemiBold"/>
              <a:sym typeface="Fira Sans Extra Condensed SemiBold"/>
            </a:endParaRPr>
          </a:p>
        </p:txBody>
      </p:sp>
      <p:sp>
        <p:nvSpPr>
          <p:cNvPr id="6" name="Rectangle 5"/>
          <p:cNvSpPr/>
          <p:nvPr/>
        </p:nvSpPr>
        <p:spPr>
          <a:xfrm>
            <a:off x="-10510"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Années universitaires : 2022/2023</a:t>
            </a:r>
            <a:endParaRPr lang="fr-FR" sz="1050" dirty="0">
              <a:solidFill>
                <a:srgbClr val="002060"/>
              </a:solidFill>
            </a:endParaRPr>
          </a:p>
        </p:txBody>
      </p:sp>
      <p:pic>
        <p:nvPicPr>
          <p:cNvPr id="7" name="Picture 8"/>
          <p:cNvPicPr>
            <a:picLocks noChangeAspect="1"/>
          </p:cNvPicPr>
          <p:nvPr/>
        </p:nvPicPr>
        <p:blipFill>
          <a:blip r:embed="rId3"/>
          <a:srcRect/>
          <a:stretch>
            <a:fillRect/>
          </a:stretch>
        </p:blipFill>
        <p:spPr>
          <a:xfrm>
            <a:off x="97972" y="4802334"/>
            <a:ext cx="341166" cy="341166"/>
          </a:xfrm>
          <a:prstGeom prst="rect">
            <a:avLst/>
          </a:prstGeom>
        </p:spPr>
      </p:pic>
    </p:spTree>
    <p:extLst>
      <p:ext uri="{BB962C8B-B14F-4D97-AF65-F5344CB8AC3E}">
        <p14:creationId xmlns:p14="http://schemas.microsoft.com/office/powerpoint/2010/main" val="1691564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Rectangle 5"/>
          <p:cNvSpPr/>
          <p:nvPr/>
        </p:nvSpPr>
        <p:spPr>
          <a:xfrm>
            <a:off x="-10510"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8/30 </a:t>
            </a:r>
            <a:endParaRPr lang="fr-FR" sz="1050" dirty="0">
              <a:solidFill>
                <a:srgbClr val="002060"/>
              </a:solidFill>
            </a:endParaRPr>
          </a:p>
        </p:txBody>
      </p:sp>
      <p:pic>
        <p:nvPicPr>
          <p:cNvPr id="7" name="Picture 8"/>
          <p:cNvPicPr>
            <a:picLocks noChangeAspect="1"/>
          </p:cNvPicPr>
          <p:nvPr/>
        </p:nvPicPr>
        <p:blipFill>
          <a:blip r:embed="rId3"/>
          <a:srcRect/>
          <a:stretch>
            <a:fillRect/>
          </a:stretch>
        </p:blipFill>
        <p:spPr>
          <a:xfrm>
            <a:off x="97972" y="4802334"/>
            <a:ext cx="341166" cy="341166"/>
          </a:xfrm>
          <a:prstGeom prst="rect">
            <a:avLst/>
          </a:prstGeom>
        </p:spPr>
      </p:pic>
      <p:sp>
        <p:nvSpPr>
          <p:cNvPr id="511" name="Google Shape;1701;p21"/>
          <p:cNvSpPr/>
          <p:nvPr/>
        </p:nvSpPr>
        <p:spPr>
          <a:xfrm>
            <a:off x="233207" y="400621"/>
            <a:ext cx="2140908" cy="1206723"/>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latin typeface="Fira Sans Medium"/>
              <a:ea typeface="Fira Sans Medium"/>
              <a:cs typeface="Fira Sans Medium"/>
              <a:sym typeface="Fira Sans Medium"/>
            </a:endParaRPr>
          </a:p>
        </p:txBody>
      </p:sp>
      <p:sp>
        <p:nvSpPr>
          <p:cNvPr id="512" name="Rectangle 511"/>
          <p:cNvSpPr/>
          <p:nvPr/>
        </p:nvSpPr>
        <p:spPr>
          <a:xfrm>
            <a:off x="-8818" y="-35783"/>
            <a:ext cx="9152817" cy="340584"/>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a:solidFill>
                  <a:srgbClr val="002060"/>
                </a:solidFill>
              </a:rPr>
              <a:t>Introduction</a:t>
            </a:r>
            <a:r>
              <a:rPr lang="fr-FR" sz="1050" dirty="0" smtClean="0">
                <a:solidFill>
                  <a:srgbClr val="002060"/>
                </a:solidFill>
              </a:rPr>
              <a:t>        Problématique        </a:t>
            </a:r>
            <a:r>
              <a:rPr lang="fr-FR" sz="1050" dirty="0" smtClean="0">
                <a:solidFill>
                  <a:schemeClr val="accent1">
                    <a:lumMod val="75000"/>
                  </a:schemeClr>
                </a:solidFill>
              </a:rPr>
              <a:t>Solution proposée        </a:t>
            </a:r>
            <a:r>
              <a:rPr lang="fr-FR" sz="1050" dirty="0" smtClean="0">
                <a:solidFill>
                  <a:srgbClr val="002060"/>
                </a:solidFill>
              </a:rPr>
              <a:t>Spécification des besoins        Conception     </a:t>
            </a:r>
            <a:r>
              <a:rPr lang="fr-FR" sz="1050" dirty="0">
                <a:solidFill>
                  <a:srgbClr val="002060"/>
                </a:solidFill>
                <a:sym typeface="Fira Sans Medium"/>
              </a:rPr>
              <a:t>Environnement</a:t>
            </a:r>
            <a:r>
              <a:rPr lang="fr-FR" sz="1050" dirty="0" smtClean="0">
                <a:latin typeface="Fira Sans Medium"/>
                <a:ea typeface="Fira Sans Medium"/>
                <a:cs typeface="Fira Sans Medium"/>
                <a:sym typeface="Fira Sans Medium"/>
              </a:rPr>
              <a:t>        </a:t>
            </a:r>
            <a:r>
              <a:rPr lang="fr-FR" sz="1050" dirty="0" smtClean="0">
                <a:solidFill>
                  <a:srgbClr val="002060"/>
                </a:solidFill>
              </a:rPr>
              <a:t>Réalisation       Conclusion </a:t>
            </a:r>
            <a:endParaRPr lang="fr-FR" sz="1050" dirty="0">
              <a:solidFill>
                <a:srgbClr val="002060"/>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4020" y="1200912"/>
            <a:ext cx="2280096" cy="2280096"/>
          </a:xfrm>
          <a:prstGeom prst="rect">
            <a:avLst/>
          </a:prstGeom>
        </p:spPr>
      </p:pic>
    </p:spTree>
    <p:extLst>
      <p:ext uri="{BB962C8B-B14F-4D97-AF65-F5344CB8AC3E}">
        <p14:creationId xmlns:p14="http://schemas.microsoft.com/office/powerpoint/2010/main" val="1192626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Rectangle 5"/>
          <p:cNvSpPr/>
          <p:nvPr/>
        </p:nvSpPr>
        <p:spPr>
          <a:xfrm>
            <a:off x="-10510" y="4783551"/>
            <a:ext cx="9152817" cy="358321"/>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olidFill>
                  <a:srgbClr val="002060"/>
                </a:solidFill>
              </a:rPr>
              <a:t>9/30 </a:t>
            </a:r>
            <a:endParaRPr lang="fr-FR" sz="1050" dirty="0">
              <a:solidFill>
                <a:srgbClr val="002060"/>
              </a:solidFill>
            </a:endParaRPr>
          </a:p>
        </p:txBody>
      </p:sp>
      <p:pic>
        <p:nvPicPr>
          <p:cNvPr id="7" name="Picture 8"/>
          <p:cNvPicPr>
            <a:picLocks noChangeAspect="1"/>
          </p:cNvPicPr>
          <p:nvPr/>
        </p:nvPicPr>
        <p:blipFill>
          <a:blip r:embed="rId3"/>
          <a:srcRect/>
          <a:stretch>
            <a:fillRect/>
          </a:stretch>
        </p:blipFill>
        <p:spPr>
          <a:xfrm>
            <a:off x="97972" y="4802334"/>
            <a:ext cx="341166" cy="341166"/>
          </a:xfrm>
          <a:prstGeom prst="rect">
            <a:avLst/>
          </a:prstGeom>
        </p:spPr>
      </p:pic>
      <p:sp>
        <p:nvSpPr>
          <p:cNvPr id="8" name="Google Shape;4028;p41"/>
          <p:cNvSpPr/>
          <p:nvPr/>
        </p:nvSpPr>
        <p:spPr>
          <a:xfrm>
            <a:off x="439138" y="2862894"/>
            <a:ext cx="784500" cy="784500"/>
          </a:xfrm>
          <a:prstGeom prst="ellipse">
            <a:avLst/>
          </a:prstGeom>
          <a:solidFill>
            <a:srgbClr val="144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9" name="Google Shape;4029;p41"/>
          <p:cNvSpPr txBox="1"/>
          <p:nvPr/>
        </p:nvSpPr>
        <p:spPr>
          <a:xfrm>
            <a:off x="1223637" y="3010468"/>
            <a:ext cx="2094283" cy="328137"/>
          </a:xfrm>
          <a:prstGeom prst="rect">
            <a:avLst/>
          </a:prstGeom>
          <a:noFill/>
          <a:ln>
            <a:noFill/>
          </a:ln>
        </p:spPr>
        <p:txBody>
          <a:bodyPr spcFirstLastPara="1" wrap="square" lIns="91425" tIns="18275" rIns="91425" bIns="91425" anchor="t" anchorCtr="0">
            <a:noAutofit/>
          </a:bodyPr>
          <a:lstStyle/>
          <a:p>
            <a:pPr lvl="0"/>
            <a:r>
              <a:rPr lang="fr-FR" sz="1500" dirty="0">
                <a:solidFill>
                  <a:schemeClr val="dk1"/>
                </a:solidFill>
                <a:latin typeface="Fira Sans Extra Condensed Medium"/>
                <a:ea typeface="Fira Sans Extra Condensed Medium"/>
                <a:cs typeface="Fira Sans Extra Condensed Medium"/>
                <a:sym typeface="Fira Sans Extra Condensed Medium"/>
              </a:rPr>
              <a:t>Envoyer</a:t>
            </a:r>
            <a:r>
              <a:rPr lang="fr-FR" sz="1500" i="1" dirty="0">
                <a:solidFill>
                  <a:schemeClr val="dk1"/>
                </a:solidFill>
                <a:latin typeface="Fira Sans Extra Condensed Medium"/>
                <a:ea typeface="Fira Sans Extra Condensed Medium"/>
                <a:cs typeface="Fira Sans Extra Condensed Medium"/>
                <a:sym typeface="Fira Sans Extra Condensed Medium"/>
              </a:rPr>
              <a:t> </a:t>
            </a:r>
            <a:r>
              <a:rPr lang="fr-FR" sz="1500" dirty="0">
                <a:solidFill>
                  <a:schemeClr val="dk1"/>
                </a:solidFill>
                <a:latin typeface="Fira Sans Extra Condensed Medium"/>
                <a:ea typeface="Fira Sans Extra Condensed Medium"/>
                <a:cs typeface="Fira Sans Extra Condensed Medium"/>
                <a:sym typeface="Fira Sans Extra Condensed Medium"/>
              </a:rPr>
              <a:t>une</a:t>
            </a:r>
            <a:r>
              <a:rPr lang="fr-FR" sz="1500" i="1" dirty="0">
                <a:solidFill>
                  <a:schemeClr val="dk1"/>
                </a:solidFill>
                <a:latin typeface="Fira Sans Extra Condensed Medium"/>
                <a:ea typeface="Fira Sans Extra Condensed Medium"/>
                <a:cs typeface="Fira Sans Extra Condensed Medium"/>
                <a:sym typeface="Fira Sans Extra Condensed Medium"/>
              </a:rPr>
              <a:t> </a:t>
            </a:r>
            <a:r>
              <a:rPr lang="fr-FR" sz="1500" dirty="0">
                <a:solidFill>
                  <a:schemeClr val="dk1"/>
                </a:solidFill>
                <a:latin typeface="Fira Sans Extra Condensed Medium"/>
                <a:ea typeface="Fira Sans Extra Condensed Medium"/>
                <a:cs typeface="Fira Sans Extra Condensed Medium"/>
                <a:sym typeface="Fira Sans Extra Condensed Medium"/>
              </a:rPr>
              <a:t>invitation</a:t>
            </a:r>
            <a:endParaRPr sz="15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1" name="Google Shape;4031;p41"/>
          <p:cNvSpPr/>
          <p:nvPr/>
        </p:nvSpPr>
        <p:spPr>
          <a:xfrm>
            <a:off x="439138" y="1063582"/>
            <a:ext cx="784500" cy="784500"/>
          </a:xfrm>
          <a:prstGeom prst="ellipse">
            <a:avLst/>
          </a:prstGeom>
          <a:solidFill>
            <a:srgbClr val="DB4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32;p41"/>
          <p:cNvSpPr/>
          <p:nvPr/>
        </p:nvSpPr>
        <p:spPr>
          <a:xfrm>
            <a:off x="6143338" y="2862894"/>
            <a:ext cx="784500" cy="784500"/>
          </a:xfrm>
          <a:prstGeom prst="ellipse">
            <a:avLst/>
          </a:prstGeom>
          <a:solidFill>
            <a:schemeClr val="tx2">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33;p41"/>
          <p:cNvSpPr txBox="1"/>
          <p:nvPr/>
        </p:nvSpPr>
        <p:spPr>
          <a:xfrm>
            <a:off x="6927838" y="3010469"/>
            <a:ext cx="1740900" cy="260700"/>
          </a:xfrm>
          <a:prstGeom prst="rect">
            <a:avLst/>
          </a:prstGeom>
          <a:noFill/>
          <a:ln>
            <a:noFill/>
          </a:ln>
        </p:spPr>
        <p:txBody>
          <a:bodyPr spcFirstLastPara="1" wrap="square" lIns="91425" tIns="18275" rIns="91425" bIns="91425" anchor="t" anchorCtr="0">
            <a:noAutofit/>
          </a:bodyPr>
          <a:lstStyle/>
          <a:p>
            <a:pPr lvl="0"/>
            <a:r>
              <a:rPr lang="fr-FR" sz="1500" dirty="0">
                <a:solidFill>
                  <a:schemeClr val="dk1"/>
                </a:solidFill>
                <a:latin typeface="Fira Sans Extra Condensed Medium"/>
                <a:ea typeface="Fira Sans Extra Condensed Medium"/>
                <a:cs typeface="Fira Sans Extra Condensed Medium"/>
                <a:sym typeface="Fira Sans Extra Condensed Medium"/>
              </a:rPr>
              <a:t>Calculer le score.</a:t>
            </a:r>
            <a:endParaRPr lang="fr-FR" sz="15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5" name="Google Shape;4035;p41"/>
          <p:cNvSpPr/>
          <p:nvPr/>
        </p:nvSpPr>
        <p:spPr>
          <a:xfrm>
            <a:off x="6143338" y="1063582"/>
            <a:ext cx="784500" cy="784500"/>
          </a:xfrm>
          <a:prstGeom prst="ellipse">
            <a:avLst/>
          </a:prstGeom>
          <a:solidFill>
            <a:srgbClr val="144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36;p41"/>
          <p:cNvSpPr/>
          <p:nvPr/>
        </p:nvSpPr>
        <p:spPr>
          <a:xfrm>
            <a:off x="3291238" y="2862894"/>
            <a:ext cx="784500" cy="784500"/>
          </a:xfrm>
          <a:prstGeom prst="ellipse">
            <a:avLst/>
          </a:prstGeom>
          <a:solidFill>
            <a:srgbClr val="DB4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37;p41"/>
          <p:cNvSpPr txBox="1"/>
          <p:nvPr/>
        </p:nvSpPr>
        <p:spPr>
          <a:xfrm>
            <a:off x="4075738" y="3010469"/>
            <a:ext cx="1934540" cy="235986"/>
          </a:xfrm>
          <a:prstGeom prst="rect">
            <a:avLst/>
          </a:prstGeom>
          <a:noFill/>
          <a:ln>
            <a:noFill/>
          </a:ln>
        </p:spPr>
        <p:txBody>
          <a:bodyPr spcFirstLastPara="1" wrap="square" lIns="91425" tIns="18275" rIns="91425" bIns="91425" anchor="t" anchorCtr="0">
            <a:noAutofit/>
          </a:bodyPr>
          <a:lstStyle/>
          <a:p>
            <a:pPr lvl="0"/>
            <a:r>
              <a:rPr lang="fr-FR" sz="1500" dirty="0">
                <a:solidFill>
                  <a:schemeClr val="dk1"/>
                </a:solidFill>
                <a:latin typeface="Fira Sans Extra Condensed Medium"/>
                <a:ea typeface="Fira Sans Extra Condensed Medium"/>
                <a:cs typeface="Fira Sans Extra Condensed Medium"/>
                <a:sym typeface="Fira Sans Extra Condensed Medium"/>
              </a:rPr>
              <a:t>Consulter le formulaire et le remplir.</a:t>
            </a:r>
          </a:p>
          <a:p>
            <a:pPr marL="0" lvl="0" indent="0" algn="l" rtl="0">
              <a:spcBef>
                <a:spcPts val="0"/>
              </a:spcBef>
              <a:spcAft>
                <a:spcPts val="0"/>
              </a:spcAft>
              <a:buNone/>
            </a:pPr>
            <a:endParaRPr sz="15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9" name="Google Shape;4039;p41"/>
          <p:cNvSpPr/>
          <p:nvPr/>
        </p:nvSpPr>
        <p:spPr>
          <a:xfrm>
            <a:off x="3291238" y="1063582"/>
            <a:ext cx="784500" cy="784500"/>
          </a:xfrm>
          <a:prstGeom prst="ellipse">
            <a:avLst/>
          </a:prstGeom>
          <a:solidFill>
            <a:srgbClr val="144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4040;p41"/>
          <p:cNvCxnSpPr>
            <a:stCxn id="8" idx="0"/>
            <a:endCxn id="11" idx="4"/>
          </p:cNvCxnSpPr>
          <p:nvPr/>
        </p:nvCxnSpPr>
        <p:spPr>
          <a:xfrm rot="10800000">
            <a:off x="831388" y="1847994"/>
            <a:ext cx="0" cy="1014900"/>
          </a:xfrm>
          <a:prstGeom prst="straightConnector1">
            <a:avLst/>
          </a:prstGeom>
          <a:noFill/>
          <a:ln w="9525" cap="flat" cmpd="sng">
            <a:solidFill>
              <a:schemeClr val="dk2"/>
            </a:solidFill>
            <a:prstDash val="solid"/>
            <a:round/>
            <a:headEnd type="none" w="med" len="med"/>
            <a:tailEnd type="oval" w="med" len="med"/>
          </a:ln>
        </p:spPr>
      </p:cxnSp>
      <p:cxnSp>
        <p:nvCxnSpPr>
          <p:cNvPr id="21" name="Google Shape;4041;p41"/>
          <p:cNvCxnSpPr>
            <a:stCxn id="19" idx="4"/>
            <a:endCxn id="16" idx="0"/>
          </p:cNvCxnSpPr>
          <p:nvPr/>
        </p:nvCxnSpPr>
        <p:spPr>
          <a:xfrm>
            <a:off x="3683488" y="1848082"/>
            <a:ext cx="0" cy="1014900"/>
          </a:xfrm>
          <a:prstGeom prst="straightConnector1">
            <a:avLst/>
          </a:prstGeom>
          <a:noFill/>
          <a:ln w="9525" cap="flat" cmpd="sng">
            <a:solidFill>
              <a:schemeClr val="dk2"/>
            </a:solidFill>
            <a:prstDash val="solid"/>
            <a:round/>
            <a:headEnd type="none" w="med" len="med"/>
            <a:tailEnd type="oval" w="med" len="med"/>
          </a:ln>
        </p:spPr>
      </p:cxnSp>
      <p:cxnSp>
        <p:nvCxnSpPr>
          <p:cNvPr id="22" name="Google Shape;4042;p41"/>
          <p:cNvCxnSpPr>
            <a:stCxn id="11" idx="0"/>
            <a:endCxn id="19" idx="0"/>
          </p:cNvCxnSpPr>
          <p:nvPr/>
        </p:nvCxnSpPr>
        <p:spPr>
          <a:xfrm rot="16200000" flipH="1">
            <a:off x="2257138" y="-362168"/>
            <a:ext cx="600" cy="2852100"/>
          </a:xfrm>
          <a:prstGeom prst="bentConnector3">
            <a:avLst>
              <a:gd name="adj1" fmla="val -39687500"/>
            </a:avLst>
          </a:prstGeom>
          <a:noFill/>
          <a:ln w="9525" cap="flat" cmpd="sng">
            <a:solidFill>
              <a:schemeClr val="dk2"/>
            </a:solidFill>
            <a:prstDash val="solid"/>
            <a:round/>
            <a:headEnd type="none" w="med" len="med"/>
            <a:tailEnd type="oval" w="med" len="med"/>
          </a:ln>
        </p:spPr>
      </p:cxnSp>
      <p:cxnSp>
        <p:nvCxnSpPr>
          <p:cNvPr id="23" name="Google Shape;4043;p41"/>
          <p:cNvCxnSpPr>
            <a:stCxn id="16" idx="4"/>
            <a:endCxn id="12" idx="4"/>
          </p:cNvCxnSpPr>
          <p:nvPr/>
        </p:nvCxnSpPr>
        <p:spPr>
          <a:xfrm rot="16200000" flipH="1">
            <a:off x="5109238" y="2221644"/>
            <a:ext cx="600" cy="2852100"/>
          </a:xfrm>
          <a:prstGeom prst="bentConnector3">
            <a:avLst>
              <a:gd name="adj1" fmla="val 39687500"/>
            </a:avLst>
          </a:prstGeom>
          <a:noFill/>
          <a:ln w="9525" cap="flat" cmpd="sng">
            <a:solidFill>
              <a:schemeClr val="dk2"/>
            </a:solidFill>
            <a:prstDash val="solid"/>
            <a:round/>
            <a:headEnd type="none" w="med" len="med"/>
            <a:tailEnd type="oval" w="med" len="med"/>
          </a:ln>
        </p:spPr>
      </p:cxnSp>
      <p:cxnSp>
        <p:nvCxnSpPr>
          <p:cNvPr id="24" name="Google Shape;4044;p41"/>
          <p:cNvCxnSpPr>
            <a:stCxn id="12" idx="0"/>
            <a:endCxn id="15" idx="4"/>
          </p:cNvCxnSpPr>
          <p:nvPr/>
        </p:nvCxnSpPr>
        <p:spPr>
          <a:xfrm rot="10800000">
            <a:off x="6535588" y="1847994"/>
            <a:ext cx="0" cy="1014900"/>
          </a:xfrm>
          <a:prstGeom prst="straightConnector1">
            <a:avLst/>
          </a:prstGeom>
          <a:noFill/>
          <a:ln w="9525" cap="flat" cmpd="sng">
            <a:solidFill>
              <a:schemeClr val="dk2"/>
            </a:solidFill>
            <a:prstDash val="solid"/>
            <a:round/>
            <a:headEnd type="none" w="med" len="med"/>
            <a:tailEnd type="oval" w="med" len="med"/>
          </a:ln>
        </p:spPr>
      </p:cxnSp>
      <p:sp>
        <p:nvSpPr>
          <p:cNvPr id="25" name="Google Shape;4177;p41"/>
          <p:cNvSpPr/>
          <p:nvPr/>
        </p:nvSpPr>
        <p:spPr>
          <a:xfrm>
            <a:off x="1223638" y="2712307"/>
            <a:ext cx="1740900" cy="262800"/>
          </a:xfrm>
          <a:prstGeom prst="roundRect">
            <a:avLst>
              <a:gd name="adj" fmla="val 16667"/>
            </a:avLst>
          </a:prstGeom>
          <a:solidFill>
            <a:srgbClr val="144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bg1"/>
                </a:solidFill>
                <a:latin typeface="Fira Sans Extra Condensed Medium"/>
                <a:ea typeface="Fira Sans Extra Condensed Medium"/>
                <a:cs typeface="Fira Sans Extra Condensed Medium"/>
                <a:sym typeface="Fira Sans Extra Condensed Medium"/>
              </a:rPr>
              <a:t>Step 1</a:t>
            </a:r>
            <a:endParaRPr sz="15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26" name="Google Shape;4178;p41"/>
          <p:cNvSpPr/>
          <p:nvPr/>
        </p:nvSpPr>
        <p:spPr>
          <a:xfrm>
            <a:off x="4075738" y="2712307"/>
            <a:ext cx="1740900" cy="262800"/>
          </a:xfrm>
          <a:prstGeom prst="roundRect">
            <a:avLst>
              <a:gd name="adj" fmla="val 16667"/>
            </a:avLst>
          </a:prstGeom>
          <a:solidFill>
            <a:srgbClr val="DB4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bg1"/>
                </a:solidFill>
                <a:latin typeface="Fira Sans Extra Condensed Medium"/>
                <a:ea typeface="Fira Sans Extra Condensed Medium"/>
                <a:cs typeface="Fira Sans Extra Condensed Medium"/>
                <a:sym typeface="Fira Sans Extra Condensed Medium"/>
              </a:rPr>
              <a:t>Step 4</a:t>
            </a:r>
            <a:endParaRPr sz="15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27" name="Google Shape;4179;p41"/>
          <p:cNvSpPr/>
          <p:nvPr/>
        </p:nvSpPr>
        <p:spPr>
          <a:xfrm>
            <a:off x="6927838" y="2712307"/>
            <a:ext cx="1740900" cy="262800"/>
          </a:xfrm>
          <a:prstGeom prst="roundRect">
            <a:avLst>
              <a:gd name="adj" fmla="val 16667"/>
            </a:avLst>
          </a:prstGeom>
          <a:solidFill>
            <a:schemeClr val="tx2">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tx1">
                    <a:lumMod val="85000"/>
                    <a:lumOff val="15000"/>
                  </a:schemeClr>
                </a:solidFill>
                <a:latin typeface="Fira Sans Extra Condensed Medium"/>
                <a:ea typeface="Fira Sans Extra Condensed Medium"/>
                <a:cs typeface="Fira Sans Extra Condensed Medium"/>
                <a:sym typeface="Fira Sans Extra Condensed Medium"/>
              </a:rPr>
              <a:t>Step 5</a:t>
            </a:r>
            <a:endParaRPr sz="1500" dirty="0">
              <a:solidFill>
                <a:schemeClr val="tx1">
                  <a:lumMod val="85000"/>
                  <a:lumOff val="15000"/>
                </a:schemeClr>
              </a:solidFill>
              <a:latin typeface="Fira Sans Extra Condensed Medium"/>
              <a:ea typeface="Fira Sans Extra Condensed Medium"/>
              <a:cs typeface="Fira Sans Extra Condensed Medium"/>
              <a:sym typeface="Fira Sans Extra Condensed Medium"/>
            </a:endParaRPr>
          </a:p>
        </p:txBody>
      </p:sp>
      <p:sp>
        <p:nvSpPr>
          <p:cNvPr id="28" name="Google Shape;4180;p41"/>
          <p:cNvSpPr txBox="1"/>
          <p:nvPr/>
        </p:nvSpPr>
        <p:spPr>
          <a:xfrm>
            <a:off x="1223638" y="1211144"/>
            <a:ext cx="1740900" cy="260700"/>
          </a:xfrm>
          <a:prstGeom prst="rect">
            <a:avLst/>
          </a:prstGeom>
          <a:noFill/>
          <a:ln>
            <a:noFill/>
          </a:ln>
        </p:spPr>
        <p:txBody>
          <a:bodyPr spcFirstLastPara="1" wrap="square" lIns="91425" tIns="18275" rIns="91425" bIns="91425" anchor="t" anchorCtr="0">
            <a:noAutofit/>
          </a:bodyPr>
          <a:lstStyle/>
          <a:p>
            <a:pPr lvl="0"/>
            <a:r>
              <a:rPr lang="fr-FR" sz="1500" dirty="0">
                <a:solidFill>
                  <a:schemeClr val="dk1"/>
                </a:solidFill>
                <a:latin typeface="Fira Sans Extra Condensed Medium"/>
                <a:ea typeface="Fira Sans Extra Condensed Medium"/>
                <a:cs typeface="Fira Sans Extra Condensed Medium"/>
                <a:sym typeface="Fira Sans Extra Condensed Medium"/>
              </a:rPr>
              <a:t>Accepter l'invitation.</a:t>
            </a:r>
            <a:endParaRPr lang="fr-FR" sz="15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30" name="Google Shape;4182;p41"/>
          <p:cNvSpPr txBox="1"/>
          <p:nvPr/>
        </p:nvSpPr>
        <p:spPr>
          <a:xfrm>
            <a:off x="6927838" y="1211144"/>
            <a:ext cx="1740900" cy="260700"/>
          </a:xfrm>
          <a:prstGeom prst="rect">
            <a:avLst/>
          </a:prstGeom>
          <a:noFill/>
          <a:ln>
            <a:noFill/>
          </a:ln>
        </p:spPr>
        <p:txBody>
          <a:bodyPr spcFirstLastPara="1" wrap="square" lIns="91425" tIns="18275" rIns="91425" bIns="91425" anchor="t" anchorCtr="0">
            <a:noAutofit/>
          </a:bodyPr>
          <a:lstStyle/>
          <a:p>
            <a:pPr lvl="0"/>
            <a:r>
              <a:rPr lang="fr-FR" sz="1500" dirty="0">
                <a:solidFill>
                  <a:schemeClr val="dk1"/>
                </a:solidFill>
                <a:latin typeface="Fira Sans Extra Condensed Medium"/>
                <a:ea typeface="Fira Sans Extra Condensed Medium"/>
                <a:cs typeface="Fira Sans Extra Condensed Medium"/>
                <a:sym typeface="Fira Sans Extra Condensed Medium"/>
              </a:rPr>
              <a:t>Consulter le score.</a:t>
            </a:r>
            <a:endParaRPr sz="15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32" name="Google Shape;4184;p41"/>
          <p:cNvSpPr txBox="1"/>
          <p:nvPr/>
        </p:nvSpPr>
        <p:spPr>
          <a:xfrm>
            <a:off x="4075738" y="1211144"/>
            <a:ext cx="1934540" cy="260700"/>
          </a:xfrm>
          <a:prstGeom prst="rect">
            <a:avLst/>
          </a:prstGeom>
          <a:noFill/>
          <a:ln>
            <a:noFill/>
          </a:ln>
        </p:spPr>
        <p:txBody>
          <a:bodyPr spcFirstLastPara="1" wrap="square" lIns="91425" tIns="18275" rIns="91425" bIns="91425" anchor="t" anchorCtr="0">
            <a:noAutofit/>
          </a:bodyPr>
          <a:lstStyle/>
          <a:p>
            <a:pPr lvl="0"/>
            <a:r>
              <a:rPr lang="fr-FR" sz="1500" dirty="0">
                <a:solidFill>
                  <a:schemeClr val="dk1"/>
                </a:solidFill>
                <a:latin typeface="Fira Sans Extra Condensed Medium"/>
                <a:ea typeface="Fira Sans Extra Condensed Medium"/>
                <a:cs typeface="Fira Sans Extra Condensed Medium"/>
                <a:sym typeface="Fira Sans Extra Condensed Medium"/>
              </a:rPr>
              <a:t>Affecter un formulaire.</a:t>
            </a:r>
            <a:endParaRPr lang="fr-FR" sz="15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34" name="Google Shape;4186;p41"/>
          <p:cNvSpPr/>
          <p:nvPr/>
        </p:nvSpPr>
        <p:spPr>
          <a:xfrm>
            <a:off x="1223638" y="912982"/>
            <a:ext cx="1740900" cy="262800"/>
          </a:xfrm>
          <a:prstGeom prst="roundRect">
            <a:avLst>
              <a:gd name="adj" fmla="val 16667"/>
            </a:avLst>
          </a:prstGeom>
          <a:solidFill>
            <a:srgbClr val="DB4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bg1"/>
                </a:solidFill>
                <a:latin typeface="Fira Sans Extra Condensed Medium"/>
                <a:ea typeface="Fira Sans Extra Condensed Medium"/>
                <a:cs typeface="Fira Sans Extra Condensed Medium"/>
                <a:sym typeface="Fira Sans Extra Condensed Medium"/>
              </a:rPr>
              <a:t>Step 2</a:t>
            </a:r>
            <a:endParaRPr sz="15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35" name="Google Shape;4187;p41"/>
          <p:cNvSpPr/>
          <p:nvPr/>
        </p:nvSpPr>
        <p:spPr>
          <a:xfrm>
            <a:off x="4075738" y="912982"/>
            <a:ext cx="1740900" cy="262800"/>
          </a:xfrm>
          <a:prstGeom prst="roundRect">
            <a:avLst>
              <a:gd name="adj" fmla="val 16667"/>
            </a:avLst>
          </a:prstGeom>
          <a:solidFill>
            <a:srgbClr val="144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Fira Sans Extra Condensed Medium"/>
                <a:ea typeface="Fira Sans Extra Condensed Medium"/>
                <a:cs typeface="Fira Sans Extra Condensed Medium"/>
                <a:sym typeface="Fira Sans Extra Condensed Medium"/>
              </a:rPr>
              <a:t>Step 3</a:t>
            </a:r>
            <a:endParaRPr sz="1500">
              <a:solidFill>
                <a:schemeClr val="lt1"/>
              </a:solidFill>
              <a:latin typeface="Fira Sans Extra Condensed Medium"/>
              <a:ea typeface="Fira Sans Extra Condensed Medium"/>
              <a:cs typeface="Fira Sans Extra Condensed Medium"/>
              <a:sym typeface="Fira Sans Extra Condensed Medium"/>
            </a:endParaRPr>
          </a:p>
        </p:txBody>
      </p:sp>
      <p:sp>
        <p:nvSpPr>
          <p:cNvPr id="36" name="Google Shape;4188;p41"/>
          <p:cNvSpPr/>
          <p:nvPr/>
        </p:nvSpPr>
        <p:spPr>
          <a:xfrm>
            <a:off x="6927838" y="912982"/>
            <a:ext cx="1740900" cy="262800"/>
          </a:xfrm>
          <a:prstGeom prst="roundRect">
            <a:avLst>
              <a:gd name="adj" fmla="val 16667"/>
            </a:avLst>
          </a:prstGeom>
          <a:solidFill>
            <a:srgbClr val="144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Fira Sans Extra Condensed Medium"/>
                <a:ea typeface="Fira Sans Extra Condensed Medium"/>
                <a:cs typeface="Fira Sans Extra Condensed Medium"/>
                <a:sym typeface="Fira Sans Extra Condensed Medium"/>
              </a:rPr>
              <a:t>Step 6</a:t>
            </a:r>
            <a:endParaRPr sz="1500">
              <a:solidFill>
                <a:schemeClr val="lt1"/>
              </a:solidFill>
              <a:latin typeface="Fira Sans Extra Condensed Medium"/>
              <a:ea typeface="Fira Sans Extra Condensed Medium"/>
              <a:cs typeface="Fira Sans Extra Condensed Medium"/>
              <a:sym typeface="Fira Sans Extra Condensed Medium"/>
            </a:endParaRPr>
          </a:p>
        </p:txBody>
      </p:sp>
      <p:grpSp>
        <p:nvGrpSpPr>
          <p:cNvPr id="37" name="Google Shape;3427;p33"/>
          <p:cNvGrpSpPr/>
          <p:nvPr/>
        </p:nvGrpSpPr>
        <p:grpSpPr>
          <a:xfrm>
            <a:off x="3497162" y="3042288"/>
            <a:ext cx="357547" cy="420629"/>
            <a:chOff x="-1916925" y="1173100"/>
            <a:chExt cx="611400" cy="723600"/>
          </a:xfrm>
        </p:grpSpPr>
        <p:sp>
          <p:nvSpPr>
            <p:cNvPr id="38" name="Google Shape;3428;p33"/>
            <p:cNvSpPr/>
            <p:nvPr/>
          </p:nvSpPr>
          <p:spPr>
            <a:xfrm>
              <a:off x="-1872200" y="1183675"/>
              <a:ext cx="556100" cy="702450"/>
            </a:xfrm>
            <a:custGeom>
              <a:avLst/>
              <a:gdLst/>
              <a:ahLst/>
              <a:cxnLst/>
              <a:rect l="l" t="t" r="r" b="b"/>
              <a:pathLst>
                <a:path w="22244" h="28098" extrusionOk="0">
                  <a:moveTo>
                    <a:pt x="0" y="1"/>
                  </a:moveTo>
                  <a:lnTo>
                    <a:pt x="0" y="28097"/>
                  </a:lnTo>
                  <a:lnTo>
                    <a:pt x="21756" y="28097"/>
                  </a:lnTo>
                  <a:cubicBezTo>
                    <a:pt x="22016" y="28097"/>
                    <a:pt x="22211" y="27902"/>
                    <a:pt x="22211" y="27642"/>
                  </a:cubicBezTo>
                  <a:lnTo>
                    <a:pt x="22211" y="5366"/>
                  </a:lnTo>
                  <a:cubicBezTo>
                    <a:pt x="22243" y="5106"/>
                    <a:pt x="22146" y="4878"/>
                    <a:pt x="21951" y="4716"/>
                  </a:cubicBezTo>
                  <a:lnTo>
                    <a:pt x="17496" y="261"/>
                  </a:lnTo>
                  <a:cubicBezTo>
                    <a:pt x="17333" y="98"/>
                    <a:pt x="17105" y="1"/>
                    <a:pt x="16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29;p33"/>
            <p:cNvSpPr/>
            <p:nvPr/>
          </p:nvSpPr>
          <p:spPr>
            <a:xfrm>
              <a:off x="-1883600" y="1183675"/>
              <a:ext cx="567500" cy="703250"/>
            </a:xfrm>
            <a:custGeom>
              <a:avLst/>
              <a:gdLst/>
              <a:ahLst/>
              <a:cxnLst/>
              <a:rect l="l" t="t" r="r" b="b"/>
              <a:pathLst>
                <a:path w="22700" h="28130" extrusionOk="0">
                  <a:moveTo>
                    <a:pt x="456" y="1"/>
                  </a:moveTo>
                  <a:cubicBezTo>
                    <a:pt x="196" y="1"/>
                    <a:pt x="1" y="196"/>
                    <a:pt x="1" y="456"/>
                  </a:cubicBezTo>
                  <a:lnTo>
                    <a:pt x="1" y="27675"/>
                  </a:lnTo>
                  <a:cubicBezTo>
                    <a:pt x="1" y="27902"/>
                    <a:pt x="196" y="28130"/>
                    <a:pt x="456" y="28130"/>
                  </a:cubicBezTo>
                  <a:lnTo>
                    <a:pt x="22244" y="28130"/>
                  </a:lnTo>
                  <a:cubicBezTo>
                    <a:pt x="22472" y="28130"/>
                    <a:pt x="22699" y="27902"/>
                    <a:pt x="22699" y="27675"/>
                  </a:cubicBezTo>
                  <a:lnTo>
                    <a:pt x="22699" y="26764"/>
                  </a:lnTo>
                  <a:lnTo>
                    <a:pt x="3188" y="26764"/>
                  </a:lnTo>
                  <a:cubicBezTo>
                    <a:pt x="2180" y="26764"/>
                    <a:pt x="1367" y="25951"/>
                    <a:pt x="1367" y="24943"/>
                  </a:cubicBezTo>
                  <a:lnTo>
                    <a:pt x="1367"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30;p33"/>
            <p:cNvSpPr/>
            <p:nvPr/>
          </p:nvSpPr>
          <p:spPr>
            <a:xfrm>
              <a:off x="-1906350" y="1229200"/>
              <a:ext cx="249600" cy="248800"/>
            </a:xfrm>
            <a:custGeom>
              <a:avLst/>
              <a:gdLst/>
              <a:ahLst/>
              <a:cxnLst/>
              <a:rect l="l" t="t" r="r" b="b"/>
              <a:pathLst>
                <a:path w="9984" h="9952" extrusionOk="0">
                  <a:moveTo>
                    <a:pt x="911" y="1"/>
                  </a:moveTo>
                  <a:cubicBezTo>
                    <a:pt x="423" y="1"/>
                    <a:pt x="0" y="391"/>
                    <a:pt x="0" y="879"/>
                  </a:cubicBezTo>
                  <a:lnTo>
                    <a:pt x="0" y="9041"/>
                  </a:lnTo>
                  <a:cubicBezTo>
                    <a:pt x="0" y="9561"/>
                    <a:pt x="423" y="9952"/>
                    <a:pt x="911" y="9952"/>
                  </a:cubicBezTo>
                  <a:lnTo>
                    <a:pt x="9073" y="9952"/>
                  </a:lnTo>
                  <a:cubicBezTo>
                    <a:pt x="9594" y="9952"/>
                    <a:pt x="9984" y="9561"/>
                    <a:pt x="9984" y="9041"/>
                  </a:cubicBezTo>
                  <a:lnTo>
                    <a:pt x="9984" y="879"/>
                  </a:lnTo>
                  <a:cubicBezTo>
                    <a:pt x="9984" y="391"/>
                    <a:pt x="9594" y="1"/>
                    <a:pt x="9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31;p33"/>
            <p:cNvSpPr/>
            <p:nvPr/>
          </p:nvSpPr>
          <p:spPr>
            <a:xfrm>
              <a:off x="-1849450" y="1285300"/>
              <a:ext cx="135800" cy="136600"/>
            </a:xfrm>
            <a:custGeom>
              <a:avLst/>
              <a:gdLst/>
              <a:ahLst/>
              <a:cxnLst/>
              <a:rect l="l" t="t" r="r" b="b"/>
              <a:pathLst>
                <a:path w="5432" h="5464" extrusionOk="0">
                  <a:moveTo>
                    <a:pt x="2277" y="0"/>
                  </a:moveTo>
                  <a:cubicBezTo>
                    <a:pt x="2017" y="0"/>
                    <a:pt x="1822" y="196"/>
                    <a:pt x="1822" y="456"/>
                  </a:cubicBezTo>
                  <a:lnTo>
                    <a:pt x="1822" y="1822"/>
                  </a:lnTo>
                  <a:lnTo>
                    <a:pt x="456" y="1822"/>
                  </a:lnTo>
                  <a:cubicBezTo>
                    <a:pt x="196" y="1822"/>
                    <a:pt x="1" y="2017"/>
                    <a:pt x="1" y="2277"/>
                  </a:cubicBezTo>
                  <a:lnTo>
                    <a:pt x="1" y="3187"/>
                  </a:lnTo>
                  <a:cubicBezTo>
                    <a:pt x="1" y="3448"/>
                    <a:pt x="196" y="3643"/>
                    <a:pt x="456" y="3643"/>
                  </a:cubicBezTo>
                  <a:lnTo>
                    <a:pt x="1822" y="3643"/>
                  </a:lnTo>
                  <a:lnTo>
                    <a:pt x="1822" y="5008"/>
                  </a:lnTo>
                  <a:cubicBezTo>
                    <a:pt x="1822" y="5236"/>
                    <a:pt x="2017" y="5464"/>
                    <a:pt x="2277" y="5464"/>
                  </a:cubicBezTo>
                  <a:lnTo>
                    <a:pt x="3188" y="5464"/>
                  </a:lnTo>
                  <a:cubicBezTo>
                    <a:pt x="3415" y="5464"/>
                    <a:pt x="3643" y="5236"/>
                    <a:pt x="3643" y="5008"/>
                  </a:cubicBezTo>
                  <a:lnTo>
                    <a:pt x="3643" y="3643"/>
                  </a:lnTo>
                  <a:lnTo>
                    <a:pt x="4976" y="3643"/>
                  </a:lnTo>
                  <a:cubicBezTo>
                    <a:pt x="5236" y="3643"/>
                    <a:pt x="5431" y="3448"/>
                    <a:pt x="5431" y="3187"/>
                  </a:cubicBezTo>
                  <a:lnTo>
                    <a:pt x="5431" y="2277"/>
                  </a:lnTo>
                  <a:cubicBezTo>
                    <a:pt x="5431" y="2017"/>
                    <a:pt x="5236" y="1822"/>
                    <a:pt x="4976" y="1822"/>
                  </a:cubicBezTo>
                  <a:lnTo>
                    <a:pt x="3643" y="1822"/>
                  </a:lnTo>
                  <a:lnTo>
                    <a:pt x="3643" y="456"/>
                  </a:lnTo>
                  <a:cubicBezTo>
                    <a:pt x="3643" y="196"/>
                    <a:pt x="3415" y="0"/>
                    <a:pt x="31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32;p33"/>
            <p:cNvSpPr/>
            <p:nvPr/>
          </p:nvSpPr>
          <p:spPr>
            <a:xfrm>
              <a:off x="-1599850" y="1285300"/>
              <a:ext cx="113025" cy="45550"/>
            </a:xfrm>
            <a:custGeom>
              <a:avLst/>
              <a:gdLst/>
              <a:ahLst/>
              <a:cxnLst/>
              <a:rect l="l" t="t" r="r" b="b"/>
              <a:pathLst>
                <a:path w="4521" h="1822" extrusionOk="0">
                  <a:moveTo>
                    <a:pt x="911" y="0"/>
                  </a:moveTo>
                  <a:cubicBezTo>
                    <a:pt x="390" y="0"/>
                    <a:pt x="0" y="423"/>
                    <a:pt x="0" y="911"/>
                  </a:cubicBezTo>
                  <a:cubicBezTo>
                    <a:pt x="0" y="1399"/>
                    <a:pt x="390" y="1822"/>
                    <a:pt x="911" y="1822"/>
                  </a:cubicBezTo>
                  <a:lnTo>
                    <a:pt x="3610" y="1822"/>
                  </a:lnTo>
                  <a:cubicBezTo>
                    <a:pt x="4130" y="1822"/>
                    <a:pt x="4520" y="1431"/>
                    <a:pt x="4520" y="911"/>
                  </a:cubicBezTo>
                  <a:cubicBezTo>
                    <a:pt x="4520" y="423"/>
                    <a:pt x="4130" y="0"/>
                    <a:pt x="36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33;p33"/>
            <p:cNvSpPr/>
            <p:nvPr/>
          </p:nvSpPr>
          <p:spPr>
            <a:xfrm>
              <a:off x="-1441325" y="1185300"/>
              <a:ext cx="122775" cy="122775"/>
            </a:xfrm>
            <a:custGeom>
              <a:avLst/>
              <a:gdLst/>
              <a:ahLst/>
              <a:cxnLst/>
              <a:rect l="l" t="t" r="r" b="b"/>
              <a:pathLst>
                <a:path w="4911" h="4911" extrusionOk="0">
                  <a:moveTo>
                    <a:pt x="0" y="1"/>
                  </a:moveTo>
                  <a:lnTo>
                    <a:pt x="0" y="4456"/>
                  </a:lnTo>
                  <a:cubicBezTo>
                    <a:pt x="0" y="4716"/>
                    <a:pt x="196" y="4911"/>
                    <a:pt x="456" y="4911"/>
                  </a:cubicBezTo>
                  <a:lnTo>
                    <a:pt x="4911" y="4911"/>
                  </a:lnTo>
                  <a:cubicBezTo>
                    <a:pt x="4878" y="4813"/>
                    <a:pt x="4813" y="4716"/>
                    <a:pt x="4716" y="4651"/>
                  </a:cubicBezTo>
                  <a:lnTo>
                    <a:pt x="261" y="196"/>
                  </a:lnTo>
                  <a:cubicBezTo>
                    <a:pt x="196" y="98"/>
                    <a:pt x="98" y="66"/>
                    <a:pt x="0" y="1"/>
                  </a:cubicBez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34;p33"/>
            <p:cNvSpPr/>
            <p:nvPr/>
          </p:nvSpPr>
          <p:spPr>
            <a:xfrm>
              <a:off x="-1849450" y="1330825"/>
              <a:ext cx="91075" cy="91075"/>
            </a:xfrm>
            <a:custGeom>
              <a:avLst/>
              <a:gdLst/>
              <a:ahLst/>
              <a:cxnLst/>
              <a:rect l="l" t="t" r="r" b="b"/>
              <a:pathLst>
                <a:path w="3643" h="3643" extrusionOk="0">
                  <a:moveTo>
                    <a:pt x="456" y="1"/>
                  </a:moveTo>
                  <a:cubicBezTo>
                    <a:pt x="196" y="1"/>
                    <a:pt x="1" y="196"/>
                    <a:pt x="1" y="456"/>
                  </a:cubicBezTo>
                  <a:lnTo>
                    <a:pt x="1" y="1366"/>
                  </a:lnTo>
                  <a:cubicBezTo>
                    <a:pt x="1" y="1627"/>
                    <a:pt x="196" y="1822"/>
                    <a:pt x="456" y="1822"/>
                  </a:cubicBezTo>
                  <a:lnTo>
                    <a:pt x="1822" y="1822"/>
                  </a:lnTo>
                  <a:lnTo>
                    <a:pt x="1822" y="3187"/>
                  </a:lnTo>
                  <a:cubicBezTo>
                    <a:pt x="1822" y="3415"/>
                    <a:pt x="2017" y="3643"/>
                    <a:pt x="2277" y="3643"/>
                  </a:cubicBezTo>
                  <a:lnTo>
                    <a:pt x="3188" y="3643"/>
                  </a:lnTo>
                  <a:cubicBezTo>
                    <a:pt x="3448" y="3643"/>
                    <a:pt x="3643" y="3415"/>
                    <a:pt x="3643" y="3187"/>
                  </a:cubicBezTo>
                  <a:lnTo>
                    <a:pt x="3643" y="1822"/>
                  </a:lnTo>
                  <a:lnTo>
                    <a:pt x="1822" y="1"/>
                  </a:lnTo>
                  <a:close/>
                </a:path>
              </a:pathLst>
            </a:custGeom>
            <a:solidFill>
              <a:srgbClr val="EC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35;p33"/>
            <p:cNvSpPr/>
            <p:nvPr/>
          </p:nvSpPr>
          <p:spPr>
            <a:xfrm>
              <a:off x="-1906350" y="1228400"/>
              <a:ext cx="249600" cy="249600"/>
            </a:xfrm>
            <a:custGeom>
              <a:avLst/>
              <a:gdLst/>
              <a:ahLst/>
              <a:cxnLst/>
              <a:rect l="l" t="t" r="r" b="b"/>
              <a:pathLst>
                <a:path w="9984" h="9984" extrusionOk="0">
                  <a:moveTo>
                    <a:pt x="911" y="0"/>
                  </a:moveTo>
                  <a:cubicBezTo>
                    <a:pt x="423" y="0"/>
                    <a:pt x="0" y="423"/>
                    <a:pt x="0" y="911"/>
                  </a:cubicBezTo>
                  <a:lnTo>
                    <a:pt x="0" y="9073"/>
                  </a:lnTo>
                  <a:cubicBezTo>
                    <a:pt x="0" y="9593"/>
                    <a:pt x="423" y="9984"/>
                    <a:pt x="911" y="9984"/>
                  </a:cubicBezTo>
                  <a:lnTo>
                    <a:pt x="9073" y="9984"/>
                  </a:lnTo>
                  <a:cubicBezTo>
                    <a:pt x="9594" y="9984"/>
                    <a:pt x="9984" y="9593"/>
                    <a:pt x="9984" y="9073"/>
                  </a:cubicBezTo>
                  <a:lnTo>
                    <a:pt x="9984" y="8618"/>
                  </a:lnTo>
                  <a:lnTo>
                    <a:pt x="2277" y="8618"/>
                  </a:lnTo>
                  <a:cubicBezTo>
                    <a:pt x="1789" y="8618"/>
                    <a:pt x="1366" y="8228"/>
                    <a:pt x="1366" y="7740"/>
                  </a:cubicBezTo>
                  <a:lnTo>
                    <a:pt x="1366"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36;p33"/>
            <p:cNvSpPr/>
            <p:nvPr/>
          </p:nvSpPr>
          <p:spPr>
            <a:xfrm>
              <a:off x="-1916925" y="1173100"/>
              <a:ext cx="611400" cy="723600"/>
            </a:xfrm>
            <a:custGeom>
              <a:avLst/>
              <a:gdLst/>
              <a:ahLst/>
              <a:cxnLst/>
              <a:rect l="l" t="t" r="r" b="b"/>
              <a:pathLst>
                <a:path w="24456" h="28944" extrusionOk="0">
                  <a:moveTo>
                    <a:pt x="9496" y="2635"/>
                  </a:moveTo>
                  <a:cubicBezTo>
                    <a:pt x="9756" y="2667"/>
                    <a:pt x="9984" y="2862"/>
                    <a:pt x="9984" y="3123"/>
                  </a:cubicBezTo>
                  <a:lnTo>
                    <a:pt x="9984" y="11285"/>
                  </a:lnTo>
                  <a:cubicBezTo>
                    <a:pt x="9984" y="11578"/>
                    <a:pt x="9756" y="11773"/>
                    <a:pt x="9496" y="11773"/>
                  </a:cubicBezTo>
                  <a:lnTo>
                    <a:pt x="1334" y="11773"/>
                  </a:lnTo>
                  <a:cubicBezTo>
                    <a:pt x="1074" y="11773"/>
                    <a:pt x="846" y="11578"/>
                    <a:pt x="846" y="11285"/>
                  </a:cubicBezTo>
                  <a:lnTo>
                    <a:pt x="846" y="3123"/>
                  </a:lnTo>
                  <a:cubicBezTo>
                    <a:pt x="846" y="2862"/>
                    <a:pt x="1074" y="2635"/>
                    <a:pt x="1334" y="2635"/>
                  </a:cubicBezTo>
                  <a:close/>
                  <a:moveTo>
                    <a:pt x="1789" y="1"/>
                  </a:moveTo>
                  <a:cubicBezTo>
                    <a:pt x="1301" y="1"/>
                    <a:pt x="911" y="391"/>
                    <a:pt x="911" y="879"/>
                  </a:cubicBezTo>
                  <a:lnTo>
                    <a:pt x="911" y="1887"/>
                  </a:lnTo>
                  <a:cubicBezTo>
                    <a:pt x="391" y="2049"/>
                    <a:pt x="0" y="2537"/>
                    <a:pt x="0" y="3123"/>
                  </a:cubicBezTo>
                  <a:lnTo>
                    <a:pt x="0" y="11285"/>
                  </a:lnTo>
                  <a:cubicBezTo>
                    <a:pt x="0" y="12033"/>
                    <a:pt x="586" y="12618"/>
                    <a:pt x="1334" y="12618"/>
                  </a:cubicBezTo>
                  <a:lnTo>
                    <a:pt x="9496" y="12618"/>
                  </a:lnTo>
                  <a:cubicBezTo>
                    <a:pt x="10244" y="12618"/>
                    <a:pt x="10830" y="12033"/>
                    <a:pt x="10830" y="11285"/>
                  </a:cubicBezTo>
                  <a:lnTo>
                    <a:pt x="10830" y="3123"/>
                  </a:lnTo>
                  <a:cubicBezTo>
                    <a:pt x="10830" y="2407"/>
                    <a:pt x="10244" y="1789"/>
                    <a:pt x="9496" y="1789"/>
                  </a:cubicBezTo>
                  <a:lnTo>
                    <a:pt x="1757" y="1789"/>
                  </a:lnTo>
                  <a:lnTo>
                    <a:pt x="1757" y="879"/>
                  </a:lnTo>
                  <a:cubicBezTo>
                    <a:pt x="1757" y="846"/>
                    <a:pt x="1789" y="846"/>
                    <a:pt x="1789" y="846"/>
                  </a:cubicBezTo>
                  <a:lnTo>
                    <a:pt x="18667" y="846"/>
                  </a:lnTo>
                  <a:cubicBezTo>
                    <a:pt x="18797" y="846"/>
                    <a:pt x="18894" y="879"/>
                    <a:pt x="18992" y="976"/>
                  </a:cubicBezTo>
                  <a:lnTo>
                    <a:pt x="22992" y="4976"/>
                  </a:lnTo>
                  <a:lnTo>
                    <a:pt x="19480" y="4976"/>
                  </a:lnTo>
                  <a:cubicBezTo>
                    <a:pt x="19480" y="4976"/>
                    <a:pt x="19447" y="4976"/>
                    <a:pt x="19447" y="4944"/>
                  </a:cubicBezTo>
                  <a:lnTo>
                    <a:pt x="19447" y="3123"/>
                  </a:lnTo>
                  <a:cubicBezTo>
                    <a:pt x="19447" y="2895"/>
                    <a:pt x="19252" y="2700"/>
                    <a:pt x="19024" y="2700"/>
                  </a:cubicBezTo>
                  <a:cubicBezTo>
                    <a:pt x="18797" y="2700"/>
                    <a:pt x="18602" y="2895"/>
                    <a:pt x="18602" y="3123"/>
                  </a:cubicBezTo>
                  <a:lnTo>
                    <a:pt x="18602" y="4944"/>
                  </a:lnTo>
                  <a:cubicBezTo>
                    <a:pt x="18602" y="5432"/>
                    <a:pt x="18992" y="5822"/>
                    <a:pt x="19480" y="5822"/>
                  </a:cubicBezTo>
                  <a:lnTo>
                    <a:pt x="23610" y="5822"/>
                  </a:lnTo>
                  <a:lnTo>
                    <a:pt x="23610" y="28098"/>
                  </a:lnTo>
                  <a:lnTo>
                    <a:pt x="1757" y="28098"/>
                  </a:lnTo>
                  <a:lnTo>
                    <a:pt x="1757" y="14017"/>
                  </a:lnTo>
                  <a:cubicBezTo>
                    <a:pt x="1757" y="13789"/>
                    <a:pt x="1561" y="13594"/>
                    <a:pt x="1334" y="13594"/>
                  </a:cubicBezTo>
                  <a:cubicBezTo>
                    <a:pt x="1106" y="13594"/>
                    <a:pt x="911" y="13789"/>
                    <a:pt x="911" y="14017"/>
                  </a:cubicBezTo>
                  <a:lnTo>
                    <a:pt x="911" y="28065"/>
                  </a:lnTo>
                  <a:cubicBezTo>
                    <a:pt x="911" y="28553"/>
                    <a:pt x="1301" y="28943"/>
                    <a:pt x="1789" y="28943"/>
                  </a:cubicBezTo>
                  <a:lnTo>
                    <a:pt x="23577" y="28943"/>
                  </a:lnTo>
                  <a:cubicBezTo>
                    <a:pt x="24065" y="28943"/>
                    <a:pt x="24455" y="28553"/>
                    <a:pt x="24455" y="28065"/>
                  </a:cubicBezTo>
                  <a:lnTo>
                    <a:pt x="24455" y="5789"/>
                  </a:lnTo>
                  <a:cubicBezTo>
                    <a:pt x="24455" y="5432"/>
                    <a:pt x="24293" y="5074"/>
                    <a:pt x="24065" y="4846"/>
                  </a:cubicBezTo>
                  <a:lnTo>
                    <a:pt x="19610" y="391"/>
                  </a:lnTo>
                  <a:cubicBezTo>
                    <a:pt x="19350" y="131"/>
                    <a:pt x="19024" y="1"/>
                    <a:pt x="18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37;p33"/>
            <p:cNvSpPr/>
            <p:nvPr/>
          </p:nvSpPr>
          <p:spPr>
            <a:xfrm>
              <a:off x="-1793350" y="1513150"/>
              <a:ext cx="126025" cy="89250"/>
            </a:xfrm>
            <a:custGeom>
              <a:avLst/>
              <a:gdLst/>
              <a:ahLst/>
              <a:cxnLst/>
              <a:rect l="l" t="t" r="r" b="b"/>
              <a:pathLst>
                <a:path w="5041" h="3570" extrusionOk="0">
                  <a:moveTo>
                    <a:pt x="4557" y="0"/>
                  </a:moveTo>
                  <a:cubicBezTo>
                    <a:pt x="4448" y="0"/>
                    <a:pt x="4342" y="41"/>
                    <a:pt x="4261" y="122"/>
                  </a:cubicBezTo>
                  <a:lnTo>
                    <a:pt x="1854" y="2528"/>
                  </a:lnTo>
                  <a:lnTo>
                    <a:pt x="781" y="1488"/>
                  </a:lnTo>
                  <a:cubicBezTo>
                    <a:pt x="700" y="1407"/>
                    <a:pt x="594" y="1366"/>
                    <a:pt x="484" y="1366"/>
                  </a:cubicBezTo>
                  <a:cubicBezTo>
                    <a:pt x="374" y="1366"/>
                    <a:pt x="261" y="1407"/>
                    <a:pt x="163" y="1488"/>
                  </a:cubicBezTo>
                  <a:cubicBezTo>
                    <a:pt x="0" y="1650"/>
                    <a:pt x="0" y="1911"/>
                    <a:pt x="163" y="2073"/>
                  </a:cubicBezTo>
                  <a:lnTo>
                    <a:pt x="1529" y="3439"/>
                  </a:lnTo>
                  <a:cubicBezTo>
                    <a:pt x="1626" y="3504"/>
                    <a:pt x="1724" y="3569"/>
                    <a:pt x="1854" y="3569"/>
                  </a:cubicBezTo>
                  <a:cubicBezTo>
                    <a:pt x="1952" y="3569"/>
                    <a:pt x="2049" y="3537"/>
                    <a:pt x="2147" y="3439"/>
                  </a:cubicBezTo>
                  <a:lnTo>
                    <a:pt x="4878" y="707"/>
                  </a:lnTo>
                  <a:cubicBezTo>
                    <a:pt x="5041" y="545"/>
                    <a:pt x="5041" y="285"/>
                    <a:pt x="4878" y="122"/>
                  </a:cubicBezTo>
                  <a:cubicBezTo>
                    <a:pt x="4781" y="41"/>
                    <a:pt x="4667" y="0"/>
                    <a:pt x="4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38;p33"/>
            <p:cNvSpPr/>
            <p:nvPr/>
          </p:nvSpPr>
          <p:spPr>
            <a:xfrm>
              <a:off x="-1610425" y="1524325"/>
              <a:ext cx="145550" cy="21150"/>
            </a:xfrm>
            <a:custGeom>
              <a:avLst/>
              <a:gdLst/>
              <a:ahLst/>
              <a:cxnLst/>
              <a:rect l="l" t="t" r="r" b="b"/>
              <a:pathLst>
                <a:path w="5822" h="846" extrusionOk="0">
                  <a:moveTo>
                    <a:pt x="423" y="0"/>
                  </a:moveTo>
                  <a:cubicBezTo>
                    <a:pt x="196" y="0"/>
                    <a:pt x="0" y="195"/>
                    <a:pt x="0" y="423"/>
                  </a:cubicBezTo>
                  <a:cubicBezTo>
                    <a:pt x="0" y="651"/>
                    <a:pt x="196" y="846"/>
                    <a:pt x="423" y="846"/>
                  </a:cubicBezTo>
                  <a:lnTo>
                    <a:pt x="5399" y="846"/>
                  </a:lnTo>
                  <a:cubicBezTo>
                    <a:pt x="5626" y="846"/>
                    <a:pt x="5821" y="651"/>
                    <a:pt x="5821" y="423"/>
                  </a:cubicBezTo>
                  <a:cubicBezTo>
                    <a:pt x="5821" y="195"/>
                    <a:pt x="5626" y="0"/>
                    <a:pt x="5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39;p33"/>
            <p:cNvSpPr/>
            <p:nvPr/>
          </p:nvSpPr>
          <p:spPr>
            <a:xfrm>
              <a:off x="-1610425" y="1569850"/>
              <a:ext cx="213850" cy="21150"/>
            </a:xfrm>
            <a:custGeom>
              <a:avLst/>
              <a:gdLst/>
              <a:ahLst/>
              <a:cxnLst/>
              <a:rect l="l" t="t" r="r" b="b"/>
              <a:pathLst>
                <a:path w="8554" h="846" extrusionOk="0">
                  <a:moveTo>
                    <a:pt x="423" y="0"/>
                  </a:moveTo>
                  <a:cubicBezTo>
                    <a:pt x="196" y="0"/>
                    <a:pt x="0" y="195"/>
                    <a:pt x="0" y="423"/>
                  </a:cubicBezTo>
                  <a:cubicBezTo>
                    <a:pt x="0" y="651"/>
                    <a:pt x="196" y="846"/>
                    <a:pt x="423" y="846"/>
                  </a:cubicBezTo>
                  <a:lnTo>
                    <a:pt x="8130" y="846"/>
                  </a:lnTo>
                  <a:cubicBezTo>
                    <a:pt x="8358" y="846"/>
                    <a:pt x="8553" y="651"/>
                    <a:pt x="8553" y="423"/>
                  </a:cubicBezTo>
                  <a:cubicBezTo>
                    <a:pt x="8553" y="195"/>
                    <a:pt x="8358" y="0"/>
                    <a:pt x="8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40;p33"/>
            <p:cNvSpPr/>
            <p:nvPr/>
          </p:nvSpPr>
          <p:spPr>
            <a:xfrm>
              <a:off x="-1793350" y="1626150"/>
              <a:ext cx="126025" cy="89250"/>
            </a:xfrm>
            <a:custGeom>
              <a:avLst/>
              <a:gdLst/>
              <a:ahLst/>
              <a:cxnLst/>
              <a:rect l="l" t="t" r="r" b="b"/>
              <a:pathLst>
                <a:path w="5041" h="3570" extrusionOk="0">
                  <a:moveTo>
                    <a:pt x="4557" y="0"/>
                  </a:moveTo>
                  <a:cubicBezTo>
                    <a:pt x="4448" y="0"/>
                    <a:pt x="4342" y="41"/>
                    <a:pt x="4261" y="122"/>
                  </a:cubicBezTo>
                  <a:lnTo>
                    <a:pt x="1854" y="2561"/>
                  </a:lnTo>
                  <a:lnTo>
                    <a:pt x="781" y="1488"/>
                  </a:lnTo>
                  <a:cubicBezTo>
                    <a:pt x="700" y="1407"/>
                    <a:pt x="594" y="1366"/>
                    <a:pt x="484" y="1366"/>
                  </a:cubicBezTo>
                  <a:cubicBezTo>
                    <a:pt x="374" y="1366"/>
                    <a:pt x="261" y="1407"/>
                    <a:pt x="163" y="1488"/>
                  </a:cubicBezTo>
                  <a:cubicBezTo>
                    <a:pt x="0" y="1651"/>
                    <a:pt x="0" y="1943"/>
                    <a:pt x="163" y="2106"/>
                  </a:cubicBezTo>
                  <a:lnTo>
                    <a:pt x="1529" y="3472"/>
                  </a:lnTo>
                  <a:cubicBezTo>
                    <a:pt x="1626" y="3537"/>
                    <a:pt x="1724" y="3569"/>
                    <a:pt x="1854" y="3569"/>
                  </a:cubicBezTo>
                  <a:cubicBezTo>
                    <a:pt x="1952" y="3569"/>
                    <a:pt x="2049" y="3537"/>
                    <a:pt x="2147" y="3472"/>
                  </a:cubicBezTo>
                  <a:lnTo>
                    <a:pt x="4878" y="740"/>
                  </a:lnTo>
                  <a:cubicBezTo>
                    <a:pt x="5041" y="577"/>
                    <a:pt x="5041" y="285"/>
                    <a:pt x="4878" y="122"/>
                  </a:cubicBezTo>
                  <a:cubicBezTo>
                    <a:pt x="4781" y="41"/>
                    <a:pt x="4667" y="0"/>
                    <a:pt x="4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41;p33"/>
            <p:cNvSpPr/>
            <p:nvPr/>
          </p:nvSpPr>
          <p:spPr>
            <a:xfrm>
              <a:off x="-1610425" y="1638125"/>
              <a:ext cx="145550" cy="21175"/>
            </a:xfrm>
            <a:custGeom>
              <a:avLst/>
              <a:gdLst/>
              <a:ahLst/>
              <a:cxnLst/>
              <a:rect l="l" t="t" r="r" b="b"/>
              <a:pathLst>
                <a:path w="5822" h="847" extrusionOk="0">
                  <a:moveTo>
                    <a:pt x="423" y="1"/>
                  </a:moveTo>
                  <a:cubicBezTo>
                    <a:pt x="196" y="1"/>
                    <a:pt x="0" y="164"/>
                    <a:pt x="0" y="424"/>
                  </a:cubicBezTo>
                  <a:cubicBezTo>
                    <a:pt x="0" y="651"/>
                    <a:pt x="196" y="846"/>
                    <a:pt x="423" y="846"/>
                  </a:cubicBezTo>
                  <a:lnTo>
                    <a:pt x="5399" y="846"/>
                  </a:lnTo>
                  <a:cubicBezTo>
                    <a:pt x="5626" y="846"/>
                    <a:pt x="5821" y="651"/>
                    <a:pt x="5821" y="424"/>
                  </a:cubicBezTo>
                  <a:cubicBezTo>
                    <a:pt x="5821" y="164"/>
                    <a:pt x="5626" y="1"/>
                    <a:pt x="5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42;p33"/>
            <p:cNvSpPr/>
            <p:nvPr/>
          </p:nvSpPr>
          <p:spPr>
            <a:xfrm>
              <a:off x="-1610425" y="1682850"/>
              <a:ext cx="213850" cy="21175"/>
            </a:xfrm>
            <a:custGeom>
              <a:avLst/>
              <a:gdLst/>
              <a:ahLst/>
              <a:cxnLst/>
              <a:rect l="l" t="t" r="r" b="b"/>
              <a:pathLst>
                <a:path w="8554" h="847" extrusionOk="0">
                  <a:moveTo>
                    <a:pt x="423" y="1"/>
                  </a:moveTo>
                  <a:cubicBezTo>
                    <a:pt x="196" y="1"/>
                    <a:pt x="0" y="196"/>
                    <a:pt x="0" y="423"/>
                  </a:cubicBezTo>
                  <a:cubicBezTo>
                    <a:pt x="0" y="683"/>
                    <a:pt x="196" y="846"/>
                    <a:pt x="423" y="846"/>
                  </a:cubicBezTo>
                  <a:lnTo>
                    <a:pt x="8130" y="846"/>
                  </a:lnTo>
                  <a:cubicBezTo>
                    <a:pt x="8358" y="846"/>
                    <a:pt x="8553" y="651"/>
                    <a:pt x="8553" y="423"/>
                  </a:cubicBezTo>
                  <a:cubicBezTo>
                    <a:pt x="8553" y="196"/>
                    <a:pt x="8358" y="1"/>
                    <a:pt x="8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43;p33"/>
            <p:cNvSpPr/>
            <p:nvPr/>
          </p:nvSpPr>
          <p:spPr>
            <a:xfrm>
              <a:off x="-1793350" y="1739975"/>
              <a:ext cx="126025" cy="89250"/>
            </a:xfrm>
            <a:custGeom>
              <a:avLst/>
              <a:gdLst/>
              <a:ahLst/>
              <a:cxnLst/>
              <a:rect l="l" t="t" r="r" b="b"/>
              <a:pathLst>
                <a:path w="5041" h="3570" extrusionOk="0">
                  <a:moveTo>
                    <a:pt x="4557" y="0"/>
                  </a:moveTo>
                  <a:cubicBezTo>
                    <a:pt x="4448" y="0"/>
                    <a:pt x="4342" y="41"/>
                    <a:pt x="4261" y="122"/>
                  </a:cubicBezTo>
                  <a:lnTo>
                    <a:pt x="1854" y="2528"/>
                  </a:lnTo>
                  <a:lnTo>
                    <a:pt x="781" y="1488"/>
                  </a:lnTo>
                  <a:cubicBezTo>
                    <a:pt x="700" y="1406"/>
                    <a:pt x="594" y="1366"/>
                    <a:pt x="484" y="1366"/>
                  </a:cubicBezTo>
                  <a:cubicBezTo>
                    <a:pt x="374" y="1366"/>
                    <a:pt x="261" y="1406"/>
                    <a:pt x="163" y="1488"/>
                  </a:cubicBezTo>
                  <a:cubicBezTo>
                    <a:pt x="0" y="1650"/>
                    <a:pt x="0" y="1911"/>
                    <a:pt x="163" y="2073"/>
                  </a:cubicBezTo>
                  <a:lnTo>
                    <a:pt x="1529" y="3439"/>
                  </a:lnTo>
                  <a:cubicBezTo>
                    <a:pt x="1626" y="3537"/>
                    <a:pt x="1724" y="3569"/>
                    <a:pt x="1854" y="3569"/>
                  </a:cubicBezTo>
                  <a:cubicBezTo>
                    <a:pt x="1952" y="3569"/>
                    <a:pt x="2049" y="3537"/>
                    <a:pt x="2147" y="3439"/>
                  </a:cubicBezTo>
                  <a:lnTo>
                    <a:pt x="4878" y="707"/>
                  </a:lnTo>
                  <a:cubicBezTo>
                    <a:pt x="5041" y="545"/>
                    <a:pt x="5041" y="285"/>
                    <a:pt x="4878" y="122"/>
                  </a:cubicBezTo>
                  <a:cubicBezTo>
                    <a:pt x="4781" y="41"/>
                    <a:pt x="4667" y="0"/>
                    <a:pt x="4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44;p33"/>
            <p:cNvSpPr/>
            <p:nvPr/>
          </p:nvSpPr>
          <p:spPr>
            <a:xfrm>
              <a:off x="-1610425" y="1751150"/>
              <a:ext cx="145550" cy="21150"/>
            </a:xfrm>
            <a:custGeom>
              <a:avLst/>
              <a:gdLst/>
              <a:ahLst/>
              <a:cxnLst/>
              <a:rect l="l" t="t" r="r" b="b"/>
              <a:pathLst>
                <a:path w="5822" h="846" extrusionOk="0">
                  <a:moveTo>
                    <a:pt x="423" y="0"/>
                  </a:moveTo>
                  <a:cubicBezTo>
                    <a:pt x="196" y="0"/>
                    <a:pt x="0" y="195"/>
                    <a:pt x="0" y="423"/>
                  </a:cubicBezTo>
                  <a:cubicBezTo>
                    <a:pt x="0" y="651"/>
                    <a:pt x="196" y="846"/>
                    <a:pt x="423" y="846"/>
                  </a:cubicBezTo>
                  <a:lnTo>
                    <a:pt x="5399" y="846"/>
                  </a:lnTo>
                  <a:cubicBezTo>
                    <a:pt x="5626" y="846"/>
                    <a:pt x="5821" y="651"/>
                    <a:pt x="5821" y="423"/>
                  </a:cubicBezTo>
                  <a:cubicBezTo>
                    <a:pt x="5821" y="195"/>
                    <a:pt x="5626" y="0"/>
                    <a:pt x="5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45;p33"/>
            <p:cNvSpPr/>
            <p:nvPr/>
          </p:nvSpPr>
          <p:spPr>
            <a:xfrm>
              <a:off x="-1610425" y="1796675"/>
              <a:ext cx="213850" cy="21150"/>
            </a:xfrm>
            <a:custGeom>
              <a:avLst/>
              <a:gdLst/>
              <a:ahLst/>
              <a:cxnLst/>
              <a:rect l="l" t="t" r="r" b="b"/>
              <a:pathLst>
                <a:path w="8554" h="846" extrusionOk="0">
                  <a:moveTo>
                    <a:pt x="423" y="0"/>
                  </a:moveTo>
                  <a:cubicBezTo>
                    <a:pt x="196" y="0"/>
                    <a:pt x="0" y="195"/>
                    <a:pt x="0" y="423"/>
                  </a:cubicBezTo>
                  <a:cubicBezTo>
                    <a:pt x="0" y="651"/>
                    <a:pt x="196" y="846"/>
                    <a:pt x="423" y="846"/>
                  </a:cubicBezTo>
                  <a:lnTo>
                    <a:pt x="8130" y="846"/>
                  </a:lnTo>
                  <a:cubicBezTo>
                    <a:pt x="8358" y="846"/>
                    <a:pt x="8553" y="651"/>
                    <a:pt x="8553" y="423"/>
                  </a:cubicBezTo>
                  <a:cubicBezTo>
                    <a:pt x="8553" y="195"/>
                    <a:pt x="8358" y="0"/>
                    <a:pt x="8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46;p33"/>
            <p:cNvSpPr/>
            <p:nvPr/>
          </p:nvSpPr>
          <p:spPr>
            <a:xfrm>
              <a:off x="-1860025" y="1274725"/>
              <a:ext cx="156950" cy="157750"/>
            </a:xfrm>
            <a:custGeom>
              <a:avLst/>
              <a:gdLst/>
              <a:ahLst/>
              <a:cxnLst/>
              <a:rect l="l" t="t" r="r" b="b"/>
              <a:pathLst>
                <a:path w="6278" h="6310" extrusionOk="0">
                  <a:moveTo>
                    <a:pt x="3611" y="846"/>
                  </a:moveTo>
                  <a:cubicBezTo>
                    <a:pt x="3611" y="846"/>
                    <a:pt x="3611" y="879"/>
                    <a:pt x="3611" y="879"/>
                  </a:cubicBezTo>
                  <a:lnTo>
                    <a:pt x="3611" y="2245"/>
                  </a:lnTo>
                  <a:cubicBezTo>
                    <a:pt x="3611" y="2472"/>
                    <a:pt x="3806" y="2667"/>
                    <a:pt x="4033" y="2667"/>
                  </a:cubicBezTo>
                  <a:lnTo>
                    <a:pt x="5399" y="2667"/>
                  </a:lnTo>
                  <a:cubicBezTo>
                    <a:pt x="5432" y="2667"/>
                    <a:pt x="5432" y="2667"/>
                    <a:pt x="5432" y="2700"/>
                  </a:cubicBezTo>
                  <a:lnTo>
                    <a:pt x="5432" y="3610"/>
                  </a:lnTo>
                  <a:cubicBezTo>
                    <a:pt x="5432" y="3610"/>
                    <a:pt x="5432" y="3643"/>
                    <a:pt x="5399" y="3643"/>
                  </a:cubicBezTo>
                  <a:lnTo>
                    <a:pt x="4033" y="3643"/>
                  </a:lnTo>
                  <a:cubicBezTo>
                    <a:pt x="3806" y="3643"/>
                    <a:pt x="3611" y="3805"/>
                    <a:pt x="3611" y="4066"/>
                  </a:cubicBezTo>
                  <a:lnTo>
                    <a:pt x="3611" y="5399"/>
                  </a:lnTo>
                  <a:cubicBezTo>
                    <a:pt x="3611" y="5431"/>
                    <a:pt x="3611" y="5431"/>
                    <a:pt x="3611" y="5431"/>
                  </a:cubicBezTo>
                  <a:lnTo>
                    <a:pt x="2700" y="5431"/>
                  </a:lnTo>
                  <a:cubicBezTo>
                    <a:pt x="2667" y="5431"/>
                    <a:pt x="2667" y="5431"/>
                    <a:pt x="2667" y="5399"/>
                  </a:cubicBezTo>
                  <a:lnTo>
                    <a:pt x="2667" y="4066"/>
                  </a:lnTo>
                  <a:cubicBezTo>
                    <a:pt x="2667" y="3805"/>
                    <a:pt x="2472" y="3643"/>
                    <a:pt x="2245" y="3643"/>
                  </a:cubicBezTo>
                  <a:lnTo>
                    <a:pt x="879" y="3643"/>
                  </a:lnTo>
                  <a:cubicBezTo>
                    <a:pt x="846" y="3643"/>
                    <a:pt x="846" y="3610"/>
                    <a:pt x="846" y="3610"/>
                  </a:cubicBezTo>
                  <a:lnTo>
                    <a:pt x="846" y="2700"/>
                  </a:lnTo>
                  <a:cubicBezTo>
                    <a:pt x="846" y="2667"/>
                    <a:pt x="846" y="2667"/>
                    <a:pt x="879" y="2667"/>
                  </a:cubicBezTo>
                  <a:lnTo>
                    <a:pt x="2245" y="2667"/>
                  </a:lnTo>
                  <a:cubicBezTo>
                    <a:pt x="2472" y="2667"/>
                    <a:pt x="2667" y="2472"/>
                    <a:pt x="2667" y="2245"/>
                  </a:cubicBezTo>
                  <a:lnTo>
                    <a:pt x="2667" y="879"/>
                  </a:lnTo>
                  <a:cubicBezTo>
                    <a:pt x="2667" y="879"/>
                    <a:pt x="2667" y="846"/>
                    <a:pt x="2700" y="846"/>
                  </a:cubicBezTo>
                  <a:close/>
                  <a:moveTo>
                    <a:pt x="2700" y="1"/>
                  </a:moveTo>
                  <a:cubicBezTo>
                    <a:pt x="2212" y="1"/>
                    <a:pt x="1822" y="391"/>
                    <a:pt x="1822" y="879"/>
                  </a:cubicBezTo>
                  <a:lnTo>
                    <a:pt x="1822" y="1822"/>
                  </a:lnTo>
                  <a:lnTo>
                    <a:pt x="879" y="1822"/>
                  </a:lnTo>
                  <a:cubicBezTo>
                    <a:pt x="391" y="1822"/>
                    <a:pt x="1" y="2212"/>
                    <a:pt x="1" y="2700"/>
                  </a:cubicBezTo>
                  <a:lnTo>
                    <a:pt x="1" y="3610"/>
                  </a:lnTo>
                  <a:cubicBezTo>
                    <a:pt x="1" y="4098"/>
                    <a:pt x="391" y="4488"/>
                    <a:pt x="879" y="4488"/>
                  </a:cubicBezTo>
                  <a:lnTo>
                    <a:pt x="1822" y="4488"/>
                  </a:lnTo>
                  <a:lnTo>
                    <a:pt x="1822" y="5431"/>
                  </a:lnTo>
                  <a:cubicBezTo>
                    <a:pt x="1822" y="5887"/>
                    <a:pt x="2212" y="6309"/>
                    <a:pt x="2700" y="6309"/>
                  </a:cubicBezTo>
                  <a:lnTo>
                    <a:pt x="3611" y="6309"/>
                  </a:lnTo>
                  <a:cubicBezTo>
                    <a:pt x="4066" y="6309"/>
                    <a:pt x="4489" y="5887"/>
                    <a:pt x="4489" y="5431"/>
                  </a:cubicBezTo>
                  <a:lnTo>
                    <a:pt x="4489" y="4488"/>
                  </a:lnTo>
                  <a:lnTo>
                    <a:pt x="5399" y="4488"/>
                  </a:lnTo>
                  <a:cubicBezTo>
                    <a:pt x="5887" y="4488"/>
                    <a:pt x="6277" y="4098"/>
                    <a:pt x="6277" y="3610"/>
                  </a:cubicBezTo>
                  <a:lnTo>
                    <a:pt x="6277" y="2700"/>
                  </a:lnTo>
                  <a:cubicBezTo>
                    <a:pt x="6277" y="2212"/>
                    <a:pt x="5887" y="1822"/>
                    <a:pt x="5399" y="1822"/>
                  </a:cubicBezTo>
                  <a:lnTo>
                    <a:pt x="4489" y="1822"/>
                  </a:lnTo>
                  <a:lnTo>
                    <a:pt x="4489" y="879"/>
                  </a:lnTo>
                  <a:cubicBezTo>
                    <a:pt x="4489" y="391"/>
                    <a:pt x="4066" y="1"/>
                    <a:pt x="3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47;p33"/>
            <p:cNvSpPr/>
            <p:nvPr/>
          </p:nvSpPr>
          <p:spPr>
            <a:xfrm>
              <a:off x="-1610425" y="1274725"/>
              <a:ext cx="134175" cy="66700"/>
            </a:xfrm>
            <a:custGeom>
              <a:avLst/>
              <a:gdLst/>
              <a:ahLst/>
              <a:cxnLst/>
              <a:rect l="l" t="t" r="r" b="b"/>
              <a:pathLst>
                <a:path w="5367" h="2668" extrusionOk="0">
                  <a:moveTo>
                    <a:pt x="4065" y="846"/>
                  </a:moveTo>
                  <a:cubicBezTo>
                    <a:pt x="4325" y="846"/>
                    <a:pt x="4521" y="1074"/>
                    <a:pt x="4521" y="1334"/>
                  </a:cubicBezTo>
                  <a:cubicBezTo>
                    <a:pt x="4521" y="1594"/>
                    <a:pt x="4325" y="1822"/>
                    <a:pt x="4065" y="1822"/>
                  </a:cubicBezTo>
                  <a:lnTo>
                    <a:pt x="1334" y="1822"/>
                  </a:lnTo>
                  <a:cubicBezTo>
                    <a:pt x="1074" y="1822"/>
                    <a:pt x="846" y="1594"/>
                    <a:pt x="846" y="1334"/>
                  </a:cubicBezTo>
                  <a:cubicBezTo>
                    <a:pt x="846" y="1074"/>
                    <a:pt x="1074" y="846"/>
                    <a:pt x="1334" y="846"/>
                  </a:cubicBezTo>
                  <a:close/>
                  <a:moveTo>
                    <a:pt x="1334" y="1"/>
                  </a:moveTo>
                  <a:cubicBezTo>
                    <a:pt x="586" y="1"/>
                    <a:pt x="0" y="586"/>
                    <a:pt x="0" y="1334"/>
                  </a:cubicBezTo>
                  <a:cubicBezTo>
                    <a:pt x="0" y="2082"/>
                    <a:pt x="586" y="2667"/>
                    <a:pt x="1334" y="2667"/>
                  </a:cubicBezTo>
                  <a:lnTo>
                    <a:pt x="4065" y="2667"/>
                  </a:lnTo>
                  <a:cubicBezTo>
                    <a:pt x="4781" y="2667"/>
                    <a:pt x="5366" y="2082"/>
                    <a:pt x="5366" y="1334"/>
                  </a:cubicBezTo>
                  <a:cubicBezTo>
                    <a:pt x="5366" y="586"/>
                    <a:pt x="4781" y="1"/>
                    <a:pt x="4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48;p33"/>
            <p:cNvSpPr/>
            <p:nvPr/>
          </p:nvSpPr>
          <p:spPr>
            <a:xfrm>
              <a:off x="-1610425" y="1365775"/>
              <a:ext cx="145550" cy="21175"/>
            </a:xfrm>
            <a:custGeom>
              <a:avLst/>
              <a:gdLst/>
              <a:ahLst/>
              <a:cxnLst/>
              <a:rect l="l" t="t" r="r" b="b"/>
              <a:pathLst>
                <a:path w="5822" h="847" extrusionOk="0">
                  <a:moveTo>
                    <a:pt x="423" y="1"/>
                  </a:moveTo>
                  <a:cubicBezTo>
                    <a:pt x="196" y="1"/>
                    <a:pt x="0" y="196"/>
                    <a:pt x="0" y="424"/>
                  </a:cubicBezTo>
                  <a:cubicBezTo>
                    <a:pt x="0" y="651"/>
                    <a:pt x="196" y="846"/>
                    <a:pt x="423" y="846"/>
                  </a:cubicBezTo>
                  <a:lnTo>
                    <a:pt x="5399" y="846"/>
                  </a:lnTo>
                  <a:cubicBezTo>
                    <a:pt x="5626" y="846"/>
                    <a:pt x="5821" y="651"/>
                    <a:pt x="5821" y="424"/>
                  </a:cubicBezTo>
                  <a:cubicBezTo>
                    <a:pt x="5821" y="196"/>
                    <a:pt x="5626" y="1"/>
                    <a:pt x="5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49;p33"/>
            <p:cNvSpPr/>
            <p:nvPr/>
          </p:nvSpPr>
          <p:spPr>
            <a:xfrm>
              <a:off x="-1610425" y="1456025"/>
              <a:ext cx="145550" cy="21175"/>
            </a:xfrm>
            <a:custGeom>
              <a:avLst/>
              <a:gdLst/>
              <a:ahLst/>
              <a:cxnLst/>
              <a:rect l="l" t="t" r="r" b="b"/>
              <a:pathLst>
                <a:path w="5822" h="847" extrusionOk="0">
                  <a:moveTo>
                    <a:pt x="423" y="1"/>
                  </a:moveTo>
                  <a:cubicBezTo>
                    <a:pt x="196" y="1"/>
                    <a:pt x="0" y="196"/>
                    <a:pt x="0" y="423"/>
                  </a:cubicBezTo>
                  <a:cubicBezTo>
                    <a:pt x="0" y="683"/>
                    <a:pt x="196" y="846"/>
                    <a:pt x="423" y="846"/>
                  </a:cubicBezTo>
                  <a:lnTo>
                    <a:pt x="5399" y="846"/>
                  </a:lnTo>
                  <a:cubicBezTo>
                    <a:pt x="5626" y="846"/>
                    <a:pt x="5821" y="683"/>
                    <a:pt x="5821" y="423"/>
                  </a:cubicBezTo>
                  <a:cubicBezTo>
                    <a:pt x="5821" y="196"/>
                    <a:pt x="5626" y="1"/>
                    <a:pt x="5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50;p33"/>
            <p:cNvSpPr/>
            <p:nvPr/>
          </p:nvSpPr>
          <p:spPr>
            <a:xfrm>
              <a:off x="-1610425" y="1411300"/>
              <a:ext cx="213850" cy="21175"/>
            </a:xfrm>
            <a:custGeom>
              <a:avLst/>
              <a:gdLst/>
              <a:ahLst/>
              <a:cxnLst/>
              <a:rect l="l" t="t" r="r" b="b"/>
              <a:pathLst>
                <a:path w="8554" h="847" extrusionOk="0">
                  <a:moveTo>
                    <a:pt x="423" y="1"/>
                  </a:moveTo>
                  <a:cubicBezTo>
                    <a:pt x="196" y="1"/>
                    <a:pt x="0" y="196"/>
                    <a:pt x="0" y="424"/>
                  </a:cubicBezTo>
                  <a:cubicBezTo>
                    <a:pt x="0" y="651"/>
                    <a:pt x="196" y="846"/>
                    <a:pt x="423" y="846"/>
                  </a:cubicBezTo>
                  <a:lnTo>
                    <a:pt x="8130" y="846"/>
                  </a:lnTo>
                  <a:cubicBezTo>
                    <a:pt x="8358" y="846"/>
                    <a:pt x="8553" y="651"/>
                    <a:pt x="8553" y="424"/>
                  </a:cubicBezTo>
                  <a:cubicBezTo>
                    <a:pt x="8553" y="164"/>
                    <a:pt x="8358" y="1"/>
                    <a:pt x="8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09;p27"/>
          <p:cNvGrpSpPr/>
          <p:nvPr/>
        </p:nvGrpSpPr>
        <p:grpSpPr>
          <a:xfrm>
            <a:off x="3503559" y="1245874"/>
            <a:ext cx="343441" cy="399467"/>
            <a:chOff x="3858100" y="1435075"/>
            <a:chExt cx="487773" cy="481875"/>
          </a:xfrm>
        </p:grpSpPr>
        <p:sp>
          <p:nvSpPr>
            <p:cNvPr id="62" name="Google Shape;610;p2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611;p2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612;p2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613;p27"/>
            <p:cNvSpPr/>
            <p:nvPr/>
          </p:nvSpPr>
          <p:spPr>
            <a:xfrm>
              <a:off x="4094923"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614;p2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 name="Google Shape;4255;p42"/>
          <p:cNvGrpSpPr/>
          <p:nvPr/>
        </p:nvGrpSpPr>
        <p:grpSpPr>
          <a:xfrm>
            <a:off x="570950" y="2981811"/>
            <a:ext cx="548606" cy="534363"/>
            <a:chOff x="11163800" y="2324625"/>
            <a:chExt cx="548606" cy="534363"/>
          </a:xfrm>
        </p:grpSpPr>
        <p:sp>
          <p:nvSpPr>
            <p:cNvPr id="68" name="Google Shape;4256;p42"/>
            <p:cNvSpPr/>
            <p:nvPr/>
          </p:nvSpPr>
          <p:spPr>
            <a:xfrm>
              <a:off x="11360471" y="2492336"/>
              <a:ext cx="283217" cy="299701"/>
            </a:xfrm>
            <a:custGeom>
              <a:avLst/>
              <a:gdLst/>
              <a:ahLst/>
              <a:cxnLst/>
              <a:rect l="l" t="t" r="r" b="b"/>
              <a:pathLst>
                <a:path w="14472" h="15285" extrusionOk="0">
                  <a:moveTo>
                    <a:pt x="3760" y="0"/>
                  </a:moveTo>
                  <a:cubicBezTo>
                    <a:pt x="3512" y="0"/>
                    <a:pt x="3268" y="98"/>
                    <a:pt x="3089" y="293"/>
                  </a:cubicBezTo>
                  <a:cubicBezTo>
                    <a:pt x="2927" y="456"/>
                    <a:pt x="2829" y="651"/>
                    <a:pt x="2797" y="846"/>
                  </a:cubicBezTo>
                  <a:cubicBezTo>
                    <a:pt x="2737" y="1114"/>
                    <a:pt x="2814" y="1410"/>
                    <a:pt x="3028" y="1633"/>
                  </a:cubicBezTo>
                  <a:lnTo>
                    <a:pt x="3028" y="1633"/>
                  </a:lnTo>
                  <a:lnTo>
                    <a:pt x="2374" y="1008"/>
                  </a:lnTo>
                  <a:cubicBezTo>
                    <a:pt x="2175" y="809"/>
                    <a:pt x="1901" y="710"/>
                    <a:pt x="1639" y="710"/>
                  </a:cubicBezTo>
                  <a:cubicBezTo>
                    <a:pt x="1602" y="710"/>
                    <a:pt x="1565" y="712"/>
                    <a:pt x="1528" y="716"/>
                  </a:cubicBezTo>
                  <a:cubicBezTo>
                    <a:pt x="1333" y="748"/>
                    <a:pt x="1138" y="846"/>
                    <a:pt x="976" y="1008"/>
                  </a:cubicBezTo>
                  <a:cubicBezTo>
                    <a:pt x="846" y="1138"/>
                    <a:pt x="748" y="1334"/>
                    <a:pt x="715" y="1529"/>
                  </a:cubicBezTo>
                  <a:cubicBezTo>
                    <a:pt x="715" y="1594"/>
                    <a:pt x="715" y="1659"/>
                    <a:pt x="715" y="1691"/>
                  </a:cubicBezTo>
                  <a:cubicBezTo>
                    <a:pt x="715" y="1951"/>
                    <a:pt x="813" y="2212"/>
                    <a:pt x="976" y="2407"/>
                  </a:cubicBezTo>
                  <a:lnTo>
                    <a:pt x="1593" y="2992"/>
                  </a:lnTo>
                  <a:cubicBezTo>
                    <a:pt x="1404" y="2857"/>
                    <a:pt x="1169" y="2789"/>
                    <a:pt x="945" y="2789"/>
                  </a:cubicBezTo>
                  <a:cubicBezTo>
                    <a:pt x="901" y="2789"/>
                    <a:pt x="856" y="2792"/>
                    <a:pt x="813" y="2797"/>
                  </a:cubicBezTo>
                  <a:cubicBezTo>
                    <a:pt x="618" y="2829"/>
                    <a:pt x="455" y="2927"/>
                    <a:pt x="293" y="3090"/>
                  </a:cubicBezTo>
                  <a:cubicBezTo>
                    <a:pt x="130" y="3220"/>
                    <a:pt x="33" y="3415"/>
                    <a:pt x="0" y="3610"/>
                  </a:cubicBezTo>
                  <a:cubicBezTo>
                    <a:pt x="0" y="3675"/>
                    <a:pt x="0" y="3708"/>
                    <a:pt x="0" y="3773"/>
                  </a:cubicBezTo>
                  <a:cubicBezTo>
                    <a:pt x="0" y="4033"/>
                    <a:pt x="98" y="4293"/>
                    <a:pt x="293" y="4455"/>
                  </a:cubicBezTo>
                  <a:lnTo>
                    <a:pt x="1854" y="6049"/>
                  </a:lnTo>
                  <a:cubicBezTo>
                    <a:pt x="1672" y="5868"/>
                    <a:pt x="1450" y="5769"/>
                    <a:pt x="1203" y="5769"/>
                  </a:cubicBezTo>
                  <a:cubicBezTo>
                    <a:pt x="1140" y="5769"/>
                    <a:pt x="1075" y="5775"/>
                    <a:pt x="1008" y="5789"/>
                  </a:cubicBezTo>
                  <a:cubicBezTo>
                    <a:pt x="813" y="5821"/>
                    <a:pt x="618" y="5886"/>
                    <a:pt x="488" y="6049"/>
                  </a:cubicBezTo>
                  <a:cubicBezTo>
                    <a:pt x="98" y="6439"/>
                    <a:pt x="98" y="7057"/>
                    <a:pt x="488" y="7447"/>
                  </a:cubicBezTo>
                  <a:lnTo>
                    <a:pt x="6634" y="13593"/>
                  </a:lnTo>
                  <a:cubicBezTo>
                    <a:pt x="6959" y="13919"/>
                    <a:pt x="7382" y="14114"/>
                    <a:pt x="7870" y="14146"/>
                  </a:cubicBezTo>
                  <a:cubicBezTo>
                    <a:pt x="8358" y="14179"/>
                    <a:pt x="8813" y="14406"/>
                    <a:pt x="9171" y="14732"/>
                  </a:cubicBezTo>
                  <a:lnTo>
                    <a:pt x="9723" y="15284"/>
                  </a:lnTo>
                  <a:lnTo>
                    <a:pt x="14471" y="10537"/>
                  </a:lnTo>
                  <a:lnTo>
                    <a:pt x="14048" y="10114"/>
                  </a:lnTo>
                  <a:cubicBezTo>
                    <a:pt x="13658" y="9724"/>
                    <a:pt x="13463" y="9203"/>
                    <a:pt x="13463" y="8650"/>
                  </a:cubicBezTo>
                  <a:lnTo>
                    <a:pt x="13463" y="7480"/>
                  </a:lnTo>
                  <a:cubicBezTo>
                    <a:pt x="13431" y="6992"/>
                    <a:pt x="13236" y="6504"/>
                    <a:pt x="12878" y="6146"/>
                  </a:cubicBezTo>
                  <a:lnTo>
                    <a:pt x="11024" y="4293"/>
                  </a:lnTo>
                  <a:cubicBezTo>
                    <a:pt x="10679" y="3924"/>
                    <a:pt x="10202" y="3751"/>
                    <a:pt x="9734" y="3751"/>
                  </a:cubicBezTo>
                  <a:cubicBezTo>
                    <a:pt x="9542" y="3751"/>
                    <a:pt x="9351" y="3781"/>
                    <a:pt x="9171" y="3838"/>
                  </a:cubicBezTo>
                  <a:cubicBezTo>
                    <a:pt x="8910" y="3935"/>
                    <a:pt x="8683" y="4065"/>
                    <a:pt x="8488" y="4293"/>
                  </a:cubicBezTo>
                  <a:lnTo>
                    <a:pt x="8455" y="4293"/>
                  </a:lnTo>
                  <a:lnTo>
                    <a:pt x="4455" y="293"/>
                  </a:lnTo>
                  <a:cubicBezTo>
                    <a:pt x="4260" y="98"/>
                    <a:pt x="4008" y="0"/>
                    <a:pt x="3760" y="0"/>
                  </a:cubicBezTo>
                  <a:close/>
                </a:path>
              </a:pathLst>
            </a:custGeom>
            <a:solidFill>
              <a:srgbClr val="FEC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257;p42"/>
            <p:cNvSpPr/>
            <p:nvPr/>
          </p:nvSpPr>
          <p:spPr>
            <a:xfrm>
              <a:off x="11540585" y="2689519"/>
              <a:ext cx="162940" cy="161036"/>
            </a:xfrm>
            <a:custGeom>
              <a:avLst/>
              <a:gdLst/>
              <a:ahLst/>
              <a:cxnLst/>
              <a:rect l="l" t="t" r="r" b="b"/>
              <a:pathLst>
                <a:path w="8326" h="8213" extrusionOk="0">
                  <a:moveTo>
                    <a:pt x="5898" y="1"/>
                  </a:moveTo>
                  <a:cubicBezTo>
                    <a:pt x="5780" y="1"/>
                    <a:pt x="5658" y="42"/>
                    <a:pt x="5561" y="123"/>
                  </a:cubicBezTo>
                  <a:lnTo>
                    <a:pt x="195" y="5521"/>
                  </a:lnTo>
                  <a:cubicBezTo>
                    <a:pt x="0" y="5716"/>
                    <a:pt x="0" y="6009"/>
                    <a:pt x="195" y="6172"/>
                  </a:cubicBezTo>
                  <a:lnTo>
                    <a:pt x="2114" y="8090"/>
                  </a:lnTo>
                  <a:cubicBezTo>
                    <a:pt x="2195" y="8171"/>
                    <a:pt x="2309" y="8212"/>
                    <a:pt x="2427" y="8212"/>
                  </a:cubicBezTo>
                  <a:cubicBezTo>
                    <a:pt x="2545" y="8212"/>
                    <a:pt x="2667" y="8171"/>
                    <a:pt x="2764" y="8090"/>
                  </a:cubicBezTo>
                  <a:lnTo>
                    <a:pt x="8130" y="2692"/>
                  </a:lnTo>
                  <a:cubicBezTo>
                    <a:pt x="8325" y="2529"/>
                    <a:pt x="8325" y="2237"/>
                    <a:pt x="8130" y="2042"/>
                  </a:cubicBezTo>
                  <a:lnTo>
                    <a:pt x="6211" y="123"/>
                  </a:lnTo>
                  <a:cubicBezTo>
                    <a:pt x="6130" y="42"/>
                    <a:pt x="6016" y="1"/>
                    <a:pt x="58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258;p42"/>
            <p:cNvSpPr/>
            <p:nvPr/>
          </p:nvSpPr>
          <p:spPr>
            <a:xfrm>
              <a:off x="11231908" y="2492572"/>
              <a:ext cx="283217" cy="299465"/>
            </a:xfrm>
            <a:custGeom>
              <a:avLst/>
              <a:gdLst/>
              <a:ahLst/>
              <a:cxnLst/>
              <a:rect l="l" t="t" r="r" b="b"/>
              <a:pathLst>
                <a:path w="14472" h="15273" extrusionOk="0">
                  <a:moveTo>
                    <a:pt x="10732" y="0"/>
                  </a:moveTo>
                  <a:cubicBezTo>
                    <a:pt x="10474" y="0"/>
                    <a:pt x="10215" y="98"/>
                    <a:pt x="10016" y="281"/>
                  </a:cubicBezTo>
                  <a:lnTo>
                    <a:pt x="6016" y="4281"/>
                  </a:lnTo>
                  <a:lnTo>
                    <a:pt x="5984" y="4281"/>
                  </a:lnTo>
                  <a:cubicBezTo>
                    <a:pt x="5789" y="4053"/>
                    <a:pt x="5561" y="3923"/>
                    <a:pt x="5301" y="3826"/>
                  </a:cubicBezTo>
                  <a:cubicBezTo>
                    <a:pt x="5121" y="3769"/>
                    <a:pt x="4932" y="3739"/>
                    <a:pt x="4743" y="3739"/>
                  </a:cubicBezTo>
                  <a:cubicBezTo>
                    <a:pt x="4282" y="3739"/>
                    <a:pt x="3816" y="3912"/>
                    <a:pt x="3447" y="4281"/>
                  </a:cubicBezTo>
                  <a:lnTo>
                    <a:pt x="1594" y="6134"/>
                  </a:lnTo>
                  <a:cubicBezTo>
                    <a:pt x="1236" y="6492"/>
                    <a:pt x="1041" y="6980"/>
                    <a:pt x="1041" y="7500"/>
                  </a:cubicBezTo>
                  <a:lnTo>
                    <a:pt x="1041" y="8638"/>
                  </a:lnTo>
                  <a:cubicBezTo>
                    <a:pt x="1041" y="9191"/>
                    <a:pt x="813" y="9712"/>
                    <a:pt x="423" y="10102"/>
                  </a:cubicBezTo>
                  <a:lnTo>
                    <a:pt x="0" y="10525"/>
                  </a:lnTo>
                  <a:lnTo>
                    <a:pt x="4748" y="15272"/>
                  </a:lnTo>
                  <a:lnTo>
                    <a:pt x="5301" y="14752"/>
                  </a:lnTo>
                  <a:cubicBezTo>
                    <a:pt x="5658" y="14394"/>
                    <a:pt x="6114" y="14167"/>
                    <a:pt x="6602" y="14134"/>
                  </a:cubicBezTo>
                  <a:cubicBezTo>
                    <a:pt x="7089" y="14102"/>
                    <a:pt x="7545" y="13907"/>
                    <a:pt x="7870" y="13581"/>
                  </a:cubicBezTo>
                  <a:lnTo>
                    <a:pt x="14016" y="7435"/>
                  </a:lnTo>
                  <a:cubicBezTo>
                    <a:pt x="14374" y="7045"/>
                    <a:pt x="14374" y="6427"/>
                    <a:pt x="14016" y="6037"/>
                  </a:cubicBezTo>
                  <a:cubicBezTo>
                    <a:pt x="13853" y="5874"/>
                    <a:pt x="13658" y="5809"/>
                    <a:pt x="13463" y="5777"/>
                  </a:cubicBezTo>
                  <a:cubicBezTo>
                    <a:pt x="13403" y="5763"/>
                    <a:pt x="13342" y="5757"/>
                    <a:pt x="13281" y="5757"/>
                  </a:cubicBezTo>
                  <a:cubicBezTo>
                    <a:pt x="13042" y="5757"/>
                    <a:pt x="12799" y="5856"/>
                    <a:pt x="12618" y="6037"/>
                  </a:cubicBezTo>
                  <a:lnTo>
                    <a:pt x="14179" y="4443"/>
                  </a:lnTo>
                  <a:cubicBezTo>
                    <a:pt x="14374" y="4281"/>
                    <a:pt x="14471" y="4021"/>
                    <a:pt x="14471" y="3761"/>
                  </a:cubicBezTo>
                  <a:cubicBezTo>
                    <a:pt x="14471" y="3696"/>
                    <a:pt x="14471" y="3663"/>
                    <a:pt x="14471" y="3598"/>
                  </a:cubicBezTo>
                  <a:cubicBezTo>
                    <a:pt x="14439" y="3403"/>
                    <a:pt x="14341" y="3208"/>
                    <a:pt x="14179" y="3078"/>
                  </a:cubicBezTo>
                  <a:cubicBezTo>
                    <a:pt x="14049" y="2915"/>
                    <a:pt x="13853" y="2817"/>
                    <a:pt x="13658" y="2785"/>
                  </a:cubicBezTo>
                  <a:cubicBezTo>
                    <a:pt x="13615" y="2780"/>
                    <a:pt x="13571" y="2777"/>
                    <a:pt x="13526" y="2777"/>
                  </a:cubicBezTo>
                  <a:cubicBezTo>
                    <a:pt x="13302" y="2777"/>
                    <a:pt x="13068" y="2845"/>
                    <a:pt x="12878" y="2980"/>
                  </a:cubicBezTo>
                  <a:lnTo>
                    <a:pt x="13496" y="2395"/>
                  </a:lnTo>
                  <a:cubicBezTo>
                    <a:pt x="13691" y="2200"/>
                    <a:pt x="13788" y="1939"/>
                    <a:pt x="13788" y="1679"/>
                  </a:cubicBezTo>
                  <a:cubicBezTo>
                    <a:pt x="13788" y="1647"/>
                    <a:pt x="13788" y="1582"/>
                    <a:pt x="13756" y="1517"/>
                  </a:cubicBezTo>
                  <a:cubicBezTo>
                    <a:pt x="13723" y="1322"/>
                    <a:pt x="13626" y="1159"/>
                    <a:pt x="13496" y="996"/>
                  </a:cubicBezTo>
                  <a:cubicBezTo>
                    <a:pt x="13333" y="834"/>
                    <a:pt x="13138" y="736"/>
                    <a:pt x="12943" y="704"/>
                  </a:cubicBezTo>
                  <a:cubicBezTo>
                    <a:pt x="12906" y="700"/>
                    <a:pt x="12869" y="698"/>
                    <a:pt x="12832" y="698"/>
                  </a:cubicBezTo>
                  <a:cubicBezTo>
                    <a:pt x="12570" y="698"/>
                    <a:pt x="12297" y="797"/>
                    <a:pt x="12097" y="996"/>
                  </a:cubicBezTo>
                  <a:lnTo>
                    <a:pt x="11414" y="1679"/>
                  </a:lnTo>
                  <a:cubicBezTo>
                    <a:pt x="11642" y="1452"/>
                    <a:pt x="11740" y="1126"/>
                    <a:pt x="11675" y="834"/>
                  </a:cubicBezTo>
                  <a:cubicBezTo>
                    <a:pt x="11642" y="639"/>
                    <a:pt x="11545" y="444"/>
                    <a:pt x="11414" y="281"/>
                  </a:cubicBezTo>
                  <a:cubicBezTo>
                    <a:pt x="11224" y="90"/>
                    <a:pt x="10978" y="0"/>
                    <a:pt x="10732" y="0"/>
                  </a:cubicBezTo>
                  <a:close/>
                </a:path>
              </a:pathLst>
            </a:custGeom>
            <a:solidFill>
              <a:srgbClr val="FEC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259;p42"/>
            <p:cNvSpPr/>
            <p:nvPr/>
          </p:nvSpPr>
          <p:spPr>
            <a:xfrm>
              <a:off x="11172079" y="2689695"/>
              <a:ext cx="162940" cy="161331"/>
            </a:xfrm>
            <a:custGeom>
              <a:avLst/>
              <a:gdLst/>
              <a:ahLst/>
              <a:cxnLst/>
              <a:rect l="l" t="t" r="r" b="b"/>
              <a:pathLst>
                <a:path w="8326" h="8228" extrusionOk="0">
                  <a:moveTo>
                    <a:pt x="2427" y="0"/>
                  </a:moveTo>
                  <a:cubicBezTo>
                    <a:pt x="2309" y="0"/>
                    <a:pt x="2195" y="49"/>
                    <a:pt x="2114" y="146"/>
                  </a:cubicBezTo>
                  <a:lnTo>
                    <a:pt x="195" y="2065"/>
                  </a:lnTo>
                  <a:cubicBezTo>
                    <a:pt x="0" y="2228"/>
                    <a:pt x="0" y="2520"/>
                    <a:pt x="195" y="2683"/>
                  </a:cubicBezTo>
                  <a:lnTo>
                    <a:pt x="5594" y="8081"/>
                  </a:lnTo>
                  <a:cubicBezTo>
                    <a:pt x="5675" y="8179"/>
                    <a:pt x="5789" y="8228"/>
                    <a:pt x="5903" y="8228"/>
                  </a:cubicBezTo>
                  <a:cubicBezTo>
                    <a:pt x="6016" y="8228"/>
                    <a:pt x="6130" y="8179"/>
                    <a:pt x="6211" y="8081"/>
                  </a:cubicBezTo>
                  <a:lnTo>
                    <a:pt x="8130" y="6163"/>
                  </a:lnTo>
                  <a:cubicBezTo>
                    <a:pt x="8325" y="6000"/>
                    <a:pt x="8325" y="5707"/>
                    <a:pt x="8130" y="5512"/>
                  </a:cubicBezTo>
                  <a:lnTo>
                    <a:pt x="2764" y="146"/>
                  </a:lnTo>
                  <a:cubicBezTo>
                    <a:pt x="2667" y="49"/>
                    <a:pt x="2545" y="0"/>
                    <a:pt x="2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260;p42"/>
            <p:cNvSpPr/>
            <p:nvPr/>
          </p:nvSpPr>
          <p:spPr>
            <a:xfrm>
              <a:off x="11325458" y="2404333"/>
              <a:ext cx="189672" cy="318838"/>
            </a:xfrm>
            <a:custGeom>
              <a:avLst/>
              <a:gdLst/>
              <a:ahLst/>
              <a:cxnLst/>
              <a:rect l="l" t="t" r="r" b="b"/>
              <a:pathLst>
                <a:path w="9692" h="16261" extrusionOk="0">
                  <a:moveTo>
                    <a:pt x="1984" y="1"/>
                  </a:moveTo>
                  <a:lnTo>
                    <a:pt x="1984" y="586"/>
                  </a:lnTo>
                  <a:cubicBezTo>
                    <a:pt x="1984" y="1106"/>
                    <a:pt x="1756" y="1627"/>
                    <a:pt x="1366" y="2017"/>
                  </a:cubicBezTo>
                  <a:lnTo>
                    <a:pt x="553" y="2862"/>
                  </a:lnTo>
                  <a:cubicBezTo>
                    <a:pt x="196" y="3220"/>
                    <a:pt x="0" y="3708"/>
                    <a:pt x="0" y="4196"/>
                  </a:cubicBezTo>
                  <a:lnTo>
                    <a:pt x="0" y="6830"/>
                  </a:lnTo>
                  <a:cubicBezTo>
                    <a:pt x="0" y="7545"/>
                    <a:pt x="391" y="8163"/>
                    <a:pt x="1009" y="8456"/>
                  </a:cubicBezTo>
                  <a:cubicBezTo>
                    <a:pt x="1236" y="8586"/>
                    <a:pt x="1496" y="8651"/>
                    <a:pt x="1789" y="8651"/>
                  </a:cubicBezTo>
                  <a:lnTo>
                    <a:pt x="1822" y="8651"/>
                  </a:lnTo>
                  <a:lnTo>
                    <a:pt x="1822" y="14277"/>
                  </a:lnTo>
                  <a:cubicBezTo>
                    <a:pt x="1822" y="14829"/>
                    <a:pt x="2244" y="15252"/>
                    <a:pt x="2797" y="15252"/>
                  </a:cubicBezTo>
                  <a:cubicBezTo>
                    <a:pt x="3025" y="15252"/>
                    <a:pt x="3220" y="15187"/>
                    <a:pt x="3382" y="15090"/>
                  </a:cubicBezTo>
                  <a:cubicBezTo>
                    <a:pt x="3610" y="14895"/>
                    <a:pt x="3773" y="14602"/>
                    <a:pt x="3773" y="14277"/>
                  </a:cubicBezTo>
                  <a:lnTo>
                    <a:pt x="3773" y="15252"/>
                  </a:lnTo>
                  <a:cubicBezTo>
                    <a:pt x="3773" y="15577"/>
                    <a:pt x="3935" y="15870"/>
                    <a:pt x="4195" y="16065"/>
                  </a:cubicBezTo>
                  <a:cubicBezTo>
                    <a:pt x="4358" y="16163"/>
                    <a:pt x="4553" y="16260"/>
                    <a:pt x="4748" y="16260"/>
                  </a:cubicBezTo>
                  <a:cubicBezTo>
                    <a:pt x="4976" y="16260"/>
                    <a:pt x="5171" y="16163"/>
                    <a:pt x="5334" y="16065"/>
                  </a:cubicBezTo>
                  <a:cubicBezTo>
                    <a:pt x="5366" y="16033"/>
                    <a:pt x="5431" y="16000"/>
                    <a:pt x="5464" y="15968"/>
                  </a:cubicBezTo>
                  <a:cubicBezTo>
                    <a:pt x="5626" y="15773"/>
                    <a:pt x="5756" y="15512"/>
                    <a:pt x="5756" y="15252"/>
                  </a:cubicBezTo>
                  <a:lnTo>
                    <a:pt x="5756" y="14407"/>
                  </a:lnTo>
                  <a:cubicBezTo>
                    <a:pt x="5789" y="14667"/>
                    <a:pt x="5919" y="14927"/>
                    <a:pt x="6147" y="15090"/>
                  </a:cubicBezTo>
                  <a:cubicBezTo>
                    <a:pt x="6309" y="15187"/>
                    <a:pt x="6504" y="15252"/>
                    <a:pt x="6732" y="15252"/>
                  </a:cubicBezTo>
                  <a:cubicBezTo>
                    <a:pt x="6927" y="15252"/>
                    <a:pt x="7122" y="15187"/>
                    <a:pt x="7285" y="15057"/>
                  </a:cubicBezTo>
                  <a:cubicBezTo>
                    <a:pt x="7350" y="15057"/>
                    <a:pt x="7382" y="14992"/>
                    <a:pt x="7415" y="14960"/>
                  </a:cubicBezTo>
                  <a:cubicBezTo>
                    <a:pt x="7610" y="14797"/>
                    <a:pt x="7708" y="14537"/>
                    <a:pt x="7708" y="14277"/>
                  </a:cubicBezTo>
                  <a:lnTo>
                    <a:pt x="7708" y="12033"/>
                  </a:lnTo>
                  <a:cubicBezTo>
                    <a:pt x="7708" y="12358"/>
                    <a:pt x="7870" y="12651"/>
                    <a:pt x="8130" y="12846"/>
                  </a:cubicBezTo>
                  <a:cubicBezTo>
                    <a:pt x="8293" y="12943"/>
                    <a:pt x="8488" y="13008"/>
                    <a:pt x="8683" y="13008"/>
                  </a:cubicBezTo>
                  <a:cubicBezTo>
                    <a:pt x="9236" y="13008"/>
                    <a:pt x="9691" y="12586"/>
                    <a:pt x="9691" y="12033"/>
                  </a:cubicBezTo>
                  <a:lnTo>
                    <a:pt x="9691" y="3350"/>
                  </a:lnTo>
                  <a:cubicBezTo>
                    <a:pt x="9691" y="2895"/>
                    <a:pt x="9496" y="2440"/>
                    <a:pt x="9203" y="2082"/>
                  </a:cubicBezTo>
                  <a:cubicBezTo>
                    <a:pt x="8878" y="1724"/>
                    <a:pt x="8683" y="1236"/>
                    <a:pt x="8683" y="749"/>
                  </a:cubicBezTo>
                  <a:lnTo>
                    <a:pt x="8683" y="1"/>
                  </a:lnTo>
                  <a:close/>
                </a:path>
              </a:pathLst>
            </a:custGeom>
            <a:solidFill>
              <a:srgbClr val="FED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261;p42"/>
            <p:cNvSpPr/>
            <p:nvPr/>
          </p:nvSpPr>
          <p:spPr>
            <a:xfrm>
              <a:off x="11317825" y="2492807"/>
              <a:ext cx="197305" cy="244388"/>
            </a:xfrm>
            <a:custGeom>
              <a:avLst/>
              <a:gdLst/>
              <a:ahLst/>
              <a:cxnLst/>
              <a:rect l="l" t="t" r="r" b="b"/>
              <a:pathLst>
                <a:path w="10082" h="12464" extrusionOk="0">
                  <a:moveTo>
                    <a:pt x="6325" y="1"/>
                  </a:moveTo>
                  <a:cubicBezTo>
                    <a:pt x="6073" y="1"/>
                    <a:pt x="5821" y="90"/>
                    <a:pt x="5626" y="269"/>
                  </a:cubicBezTo>
                  <a:lnTo>
                    <a:pt x="1626" y="4269"/>
                  </a:lnTo>
                  <a:cubicBezTo>
                    <a:pt x="1399" y="4074"/>
                    <a:pt x="1171" y="3911"/>
                    <a:pt x="911" y="3846"/>
                  </a:cubicBezTo>
                  <a:cubicBezTo>
                    <a:pt x="739" y="3770"/>
                    <a:pt x="557" y="3738"/>
                    <a:pt x="376" y="3738"/>
                  </a:cubicBezTo>
                  <a:cubicBezTo>
                    <a:pt x="248" y="3738"/>
                    <a:pt x="121" y="3754"/>
                    <a:pt x="0" y="3781"/>
                  </a:cubicBezTo>
                  <a:cubicBezTo>
                    <a:pt x="228" y="4139"/>
                    <a:pt x="586" y="4464"/>
                    <a:pt x="1008" y="4692"/>
                  </a:cubicBezTo>
                  <a:cubicBezTo>
                    <a:pt x="1138" y="4724"/>
                    <a:pt x="1236" y="4789"/>
                    <a:pt x="1366" y="4822"/>
                  </a:cubicBezTo>
                  <a:lnTo>
                    <a:pt x="1366" y="9765"/>
                  </a:lnTo>
                  <a:cubicBezTo>
                    <a:pt x="1366" y="10773"/>
                    <a:pt x="2179" y="11586"/>
                    <a:pt x="3187" y="11586"/>
                  </a:cubicBezTo>
                  <a:cubicBezTo>
                    <a:pt x="3285" y="11586"/>
                    <a:pt x="3415" y="11553"/>
                    <a:pt x="3512" y="11553"/>
                  </a:cubicBezTo>
                  <a:cubicBezTo>
                    <a:pt x="3642" y="11813"/>
                    <a:pt x="3838" y="12041"/>
                    <a:pt x="4098" y="12204"/>
                  </a:cubicBezTo>
                  <a:cubicBezTo>
                    <a:pt x="4228" y="12334"/>
                    <a:pt x="4390" y="12399"/>
                    <a:pt x="4585" y="12464"/>
                  </a:cubicBezTo>
                  <a:lnTo>
                    <a:pt x="9593" y="7423"/>
                  </a:lnTo>
                  <a:cubicBezTo>
                    <a:pt x="9984" y="7033"/>
                    <a:pt x="9984" y="6415"/>
                    <a:pt x="9626" y="6025"/>
                  </a:cubicBezTo>
                  <a:cubicBezTo>
                    <a:pt x="9463" y="5895"/>
                    <a:pt x="9268" y="5797"/>
                    <a:pt x="9073" y="5765"/>
                  </a:cubicBezTo>
                  <a:cubicBezTo>
                    <a:pt x="9013" y="5751"/>
                    <a:pt x="8952" y="5745"/>
                    <a:pt x="8891" y="5745"/>
                  </a:cubicBezTo>
                  <a:cubicBezTo>
                    <a:pt x="8652" y="5745"/>
                    <a:pt x="8409" y="5844"/>
                    <a:pt x="8228" y="6025"/>
                  </a:cubicBezTo>
                  <a:lnTo>
                    <a:pt x="9789" y="4464"/>
                  </a:lnTo>
                  <a:cubicBezTo>
                    <a:pt x="9984" y="4269"/>
                    <a:pt x="10081" y="4009"/>
                    <a:pt x="10081" y="3749"/>
                  </a:cubicBezTo>
                  <a:cubicBezTo>
                    <a:pt x="10081" y="3716"/>
                    <a:pt x="10081" y="3651"/>
                    <a:pt x="10081" y="3586"/>
                  </a:cubicBezTo>
                  <a:cubicBezTo>
                    <a:pt x="10049" y="3391"/>
                    <a:pt x="9951" y="3196"/>
                    <a:pt x="9789" y="3066"/>
                  </a:cubicBezTo>
                  <a:cubicBezTo>
                    <a:pt x="9659" y="2903"/>
                    <a:pt x="9463" y="2805"/>
                    <a:pt x="9268" y="2773"/>
                  </a:cubicBezTo>
                  <a:cubicBezTo>
                    <a:pt x="9225" y="2768"/>
                    <a:pt x="9181" y="2765"/>
                    <a:pt x="9136" y="2765"/>
                  </a:cubicBezTo>
                  <a:cubicBezTo>
                    <a:pt x="8912" y="2765"/>
                    <a:pt x="8678" y="2833"/>
                    <a:pt x="8488" y="2968"/>
                  </a:cubicBezTo>
                  <a:lnTo>
                    <a:pt x="9106" y="2383"/>
                  </a:lnTo>
                  <a:cubicBezTo>
                    <a:pt x="9301" y="2188"/>
                    <a:pt x="9398" y="1927"/>
                    <a:pt x="9398" y="1667"/>
                  </a:cubicBezTo>
                  <a:cubicBezTo>
                    <a:pt x="9398" y="1635"/>
                    <a:pt x="9398" y="1570"/>
                    <a:pt x="9366" y="1537"/>
                  </a:cubicBezTo>
                  <a:cubicBezTo>
                    <a:pt x="9333" y="1342"/>
                    <a:pt x="9268" y="1147"/>
                    <a:pt x="9106" y="984"/>
                  </a:cubicBezTo>
                  <a:cubicBezTo>
                    <a:pt x="8943" y="822"/>
                    <a:pt x="8781" y="757"/>
                    <a:pt x="8553" y="724"/>
                  </a:cubicBezTo>
                  <a:cubicBezTo>
                    <a:pt x="8493" y="711"/>
                    <a:pt x="8432" y="704"/>
                    <a:pt x="8371" y="704"/>
                  </a:cubicBezTo>
                  <a:cubicBezTo>
                    <a:pt x="8131" y="704"/>
                    <a:pt x="7889" y="803"/>
                    <a:pt x="7707" y="984"/>
                  </a:cubicBezTo>
                  <a:lnTo>
                    <a:pt x="7024" y="1667"/>
                  </a:lnTo>
                  <a:cubicBezTo>
                    <a:pt x="7252" y="1440"/>
                    <a:pt x="7350" y="1114"/>
                    <a:pt x="7285" y="822"/>
                  </a:cubicBezTo>
                  <a:cubicBezTo>
                    <a:pt x="7252" y="627"/>
                    <a:pt x="7187" y="432"/>
                    <a:pt x="7024" y="269"/>
                  </a:cubicBezTo>
                  <a:cubicBezTo>
                    <a:pt x="6829" y="90"/>
                    <a:pt x="6577" y="1"/>
                    <a:pt x="6325" y="1"/>
                  </a:cubicBezTo>
                  <a:close/>
                </a:path>
              </a:pathLst>
            </a:custGeom>
            <a:solidFill>
              <a:srgbClr val="FFAE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262;p42"/>
            <p:cNvSpPr/>
            <p:nvPr/>
          </p:nvSpPr>
          <p:spPr>
            <a:xfrm>
              <a:off x="11360471" y="2492336"/>
              <a:ext cx="170572" cy="227016"/>
            </a:xfrm>
            <a:custGeom>
              <a:avLst/>
              <a:gdLst/>
              <a:ahLst/>
              <a:cxnLst/>
              <a:rect l="l" t="t" r="r" b="b"/>
              <a:pathLst>
                <a:path w="8716" h="11578" extrusionOk="0">
                  <a:moveTo>
                    <a:pt x="3756" y="0"/>
                  </a:moveTo>
                  <a:cubicBezTo>
                    <a:pt x="3504" y="0"/>
                    <a:pt x="3252" y="98"/>
                    <a:pt x="3057" y="293"/>
                  </a:cubicBezTo>
                  <a:cubicBezTo>
                    <a:pt x="2894" y="456"/>
                    <a:pt x="2829" y="651"/>
                    <a:pt x="2797" y="846"/>
                  </a:cubicBezTo>
                  <a:cubicBezTo>
                    <a:pt x="2732" y="1138"/>
                    <a:pt x="2829" y="1464"/>
                    <a:pt x="3057" y="1691"/>
                  </a:cubicBezTo>
                  <a:lnTo>
                    <a:pt x="2374" y="1008"/>
                  </a:lnTo>
                  <a:cubicBezTo>
                    <a:pt x="2175" y="809"/>
                    <a:pt x="1901" y="710"/>
                    <a:pt x="1639" y="710"/>
                  </a:cubicBezTo>
                  <a:cubicBezTo>
                    <a:pt x="1602" y="710"/>
                    <a:pt x="1565" y="712"/>
                    <a:pt x="1528" y="716"/>
                  </a:cubicBezTo>
                  <a:cubicBezTo>
                    <a:pt x="1301" y="748"/>
                    <a:pt x="1138" y="846"/>
                    <a:pt x="976" y="1008"/>
                  </a:cubicBezTo>
                  <a:cubicBezTo>
                    <a:pt x="813" y="1171"/>
                    <a:pt x="715" y="1334"/>
                    <a:pt x="683" y="1529"/>
                  </a:cubicBezTo>
                  <a:cubicBezTo>
                    <a:pt x="683" y="1594"/>
                    <a:pt x="683" y="1659"/>
                    <a:pt x="683" y="1691"/>
                  </a:cubicBezTo>
                  <a:cubicBezTo>
                    <a:pt x="683" y="1951"/>
                    <a:pt x="780" y="2212"/>
                    <a:pt x="976" y="2407"/>
                  </a:cubicBezTo>
                  <a:lnTo>
                    <a:pt x="1561" y="2992"/>
                  </a:lnTo>
                  <a:cubicBezTo>
                    <a:pt x="1398" y="2857"/>
                    <a:pt x="1168" y="2789"/>
                    <a:pt x="945" y="2789"/>
                  </a:cubicBezTo>
                  <a:cubicBezTo>
                    <a:pt x="901" y="2789"/>
                    <a:pt x="856" y="2792"/>
                    <a:pt x="813" y="2797"/>
                  </a:cubicBezTo>
                  <a:cubicBezTo>
                    <a:pt x="618" y="2829"/>
                    <a:pt x="423" y="2927"/>
                    <a:pt x="260" y="3057"/>
                  </a:cubicBezTo>
                  <a:cubicBezTo>
                    <a:pt x="130" y="3220"/>
                    <a:pt x="33" y="3415"/>
                    <a:pt x="0" y="3610"/>
                  </a:cubicBezTo>
                  <a:cubicBezTo>
                    <a:pt x="0" y="3675"/>
                    <a:pt x="0" y="3708"/>
                    <a:pt x="0" y="3773"/>
                  </a:cubicBezTo>
                  <a:cubicBezTo>
                    <a:pt x="0" y="4033"/>
                    <a:pt x="98" y="4260"/>
                    <a:pt x="260" y="4455"/>
                  </a:cubicBezTo>
                  <a:lnTo>
                    <a:pt x="1854" y="6049"/>
                  </a:lnTo>
                  <a:cubicBezTo>
                    <a:pt x="1654" y="5850"/>
                    <a:pt x="1381" y="5750"/>
                    <a:pt x="1119" y="5750"/>
                  </a:cubicBezTo>
                  <a:cubicBezTo>
                    <a:pt x="1082" y="5750"/>
                    <a:pt x="1045" y="5752"/>
                    <a:pt x="1008" y="5756"/>
                  </a:cubicBezTo>
                  <a:cubicBezTo>
                    <a:pt x="813" y="5789"/>
                    <a:pt x="618" y="5886"/>
                    <a:pt x="455" y="6049"/>
                  </a:cubicBezTo>
                  <a:cubicBezTo>
                    <a:pt x="65" y="6439"/>
                    <a:pt x="65" y="7057"/>
                    <a:pt x="455" y="7447"/>
                  </a:cubicBezTo>
                  <a:lnTo>
                    <a:pt x="4585" y="11545"/>
                  </a:lnTo>
                  <a:cubicBezTo>
                    <a:pt x="4683" y="11577"/>
                    <a:pt x="4813" y="11577"/>
                    <a:pt x="4910" y="11577"/>
                  </a:cubicBezTo>
                  <a:cubicBezTo>
                    <a:pt x="5301" y="11577"/>
                    <a:pt x="5658" y="11480"/>
                    <a:pt x="5984" y="11252"/>
                  </a:cubicBezTo>
                  <a:cubicBezTo>
                    <a:pt x="6049" y="11187"/>
                    <a:pt x="6114" y="11122"/>
                    <a:pt x="6179" y="11057"/>
                  </a:cubicBezTo>
                  <a:cubicBezTo>
                    <a:pt x="6536" y="10732"/>
                    <a:pt x="6732" y="10276"/>
                    <a:pt x="6732" y="9789"/>
                  </a:cubicBezTo>
                  <a:lnTo>
                    <a:pt x="6732" y="9333"/>
                  </a:lnTo>
                  <a:cubicBezTo>
                    <a:pt x="6764" y="9366"/>
                    <a:pt x="6829" y="9366"/>
                    <a:pt x="6894" y="9366"/>
                  </a:cubicBezTo>
                  <a:cubicBezTo>
                    <a:pt x="7902" y="9366"/>
                    <a:pt x="8715" y="8553"/>
                    <a:pt x="8715" y="7545"/>
                  </a:cubicBezTo>
                  <a:lnTo>
                    <a:pt x="8715" y="4065"/>
                  </a:lnTo>
                  <a:cubicBezTo>
                    <a:pt x="8618" y="4130"/>
                    <a:pt x="8553" y="4195"/>
                    <a:pt x="8455" y="4293"/>
                  </a:cubicBezTo>
                  <a:lnTo>
                    <a:pt x="4455" y="293"/>
                  </a:lnTo>
                  <a:cubicBezTo>
                    <a:pt x="4260" y="98"/>
                    <a:pt x="4008" y="0"/>
                    <a:pt x="3756" y="0"/>
                  </a:cubicBezTo>
                  <a:close/>
                </a:path>
              </a:pathLst>
            </a:custGeom>
            <a:solidFill>
              <a:srgbClr val="FFAE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263;p42"/>
            <p:cNvSpPr/>
            <p:nvPr/>
          </p:nvSpPr>
          <p:spPr>
            <a:xfrm>
              <a:off x="11325458" y="2404333"/>
              <a:ext cx="189672" cy="318838"/>
            </a:xfrm>
            <a:custGeom>
              <a:avLst/>
              <a:gdLst/>
              <a:ahLst/>
              <a:cxnLst/>
              <a:rect l="l" t="t" r="r" b="b"/>
              <a:pathLst>
                <a:path w="9692" h="16261" extrusionOk="0">
                  <a:moveTo>
                    <a:pt x="1984" y="1"/>
                  </a:moveTo>
                  <a:lnTo>
                    <a:pt x="1984" y="586"/>
                  </a:lnTo>
                  <a:cubicBezTo>
                    <a:pt x="1984" y="781"/>
                    <a:pt x="1952" y="976"/>
                    <a:pt x="1887" y="1171"/>
                  </a:cubicBezTo>
                  <a:cubicBezTo>
                    <a:pt x="1789" y="1496"/>
                    <a:pt x="1626" y="1789"/>
                    <a:pt x="1366" y="2017"/>
                  </a:cubicBezTo>
                  <a:lnTo>
                    <a:pt x="553" y="2862"/>
                  </a:lnTo>
                  <a:cubicBezTo>
                    <a:pt x="196" y="3220"/>
                    <a:pt x="0" y="3708"/>
                    <a:pt x="0" y="4196"/>
                  </a:cubicBezTo>
                  <a:lnTo>
                    <a:pt x="0" y="6830"/>
                  </a:lnTo>
                  <a:cubicBezTo>
                    <a:pt x="0" y="7545"/>
                    <a:pt x="391" y="8163"/>
                    <a:pt x="1009" y="8456"/>
                  </a:cubicBezTo>
                  <a:cubicBezTo>
                    <a:pt x="1236" y="8586"/>
                    <a:pt x="1496" y="8651"/>
                    <a:pt x="1789" y="8651"/>
                  </a:cubicBezTo>
                  <a:lnTo>
                    <a:pt x="1822" y="8651"/>
                  </a:lnTo>
                  <a:lnTo>
                    <a:pt x="1822" y="14277"/>
                  </a:lnTo>
                  <a:cubicBezTo>
                    <a:pt x="1822" y="14829"/>
                    <a:pt x="2244" y="15285"/>
                    <a:pt x="2797" y="15285"/>
                  </a:cubicBezTo>
                  <a:cubicBezTo>
                    <a:pt x="3025" y="15285"/>
                    <a:pt x="3220" y="15220"/>
                    <a:pt x="3382" y="15090"/>
                  </a:cubicBezTo>
                  <a:cubicBezTo>
                    <a:pt x="3610" y="14895"/>
                    <a:pt x="3773" y="14602"/>
                    <a:pt x="3773" y="14277"/>
                  </a:cubicBezTo>
                  <a:lnTo>
                    <a:pt x="3773" y="15252"/>
                  </a:lnTo>
                  <a:cubicBezTo>
                    <a:pt x="3773" y="15577"/>
                    <a:pt x="3935" y="15870"/>
                    <a:pt x="4195" y="16065"/>
                  </a:cubicBezTo>
                  <a:cubicBezTo>
                    <a:pt x="4358" y="16195"/>
                    <a:pt x="4553" y="16260"/>
                    <a:pt x="4748" y="16260"/>
                  </a:cubicBezTo>
                  <a:cubicBezTo>
                    <a:pt x="4976" y="16260"/>
                    <a:pt x="5171" y="16195"/>
                    <a:pt x="5334" y="16065"/>
                  </a:cubicBezTo>
                  <a:cubicBezTo>
                    <a:pt x="5366" y="16033"/>
                    <a:pt x="5431" y="16000"/>
                    <a:pt x="5464" y="15968"/>
                  </a:cubicBezTo>
                  <a:cubicBezTo>
                    <a:pt x="5626" y="15773"/>
                    <a:pt x="5756" y="15545"/>
                    <a:pt x="5756" y="15252"/>
                  </a:cubicBezTo>
                  <a:lnTo>
                    <a:pt x="5756" y="14407"/>
                  </a:lnTo>
                  <a:cubicBezTo>
                    <a:pt x="5789" y="14699"/>
                    <a:pt x="5919" y="14927"/>
                    <a:pt x="6147" y="15090"/>
                  </a:cubicBezTo>
                  <a:cubicBezTo>
                    <a:pt x="6309" y="15187"/>
                    <a:pt x="6504" y="15252"/>
                    <a:pt x="6732" y="15252"/>
                  </a:cubicBezTo>
                  <a:cubicBezTo>
                    <a:pt x="6927" y="15252"/>
                    <a:pt x="7122" y="15187"/>
                    <a:pt x="7285" y="15090"/>
                  </a:cubicBezTo>
                  <a:cubicBezTo>
                    <a:pt x="7350" y="15057"/>
                    <a:pt x="7382" y="15025"/>
                    <a:pt x="7415" y="14960"/>
                  </a:cubicBezTo>
                  <a:cubicBezTo>
                    <a:pt x="7610" y="14797"/>
                    <a:pt x="7708" y="14537"/>
                    <a:pt x="7708" y="14277"/>
                  </a:cubicBezTo>
                  <a:lnTo>
                    <a:pt x="7708" y="12033"/>
                  </a:lnTo>
                  <a:cubicBezTo>
                    <a:pt x="7708" y="12358"/>
                    <a:pt x="7870" y="12651"/>
                    <a:pt x="8130" y="12846"/>
                  </a:cubicBezTo>
                  <a:cubicBezTo>
                    <a:pt x="8260" y="12943"/>
                    <a:pt x="8456" y="13008"/>
                    <a:pt x="8651" y="13008"/>
                  </a:cubicBezTo>
                  <a:lnTo>
                    <a:pt x="8683" y="13008"/>
                  </a:lnTo>
                  <a:cubicBezTo>
                    <a:pt x="9236" y="13008"/>
                    <a:pt x="9691" y="12586"/>
                    <a:pt x="9691" y="12033"/>
                  </a:cubicBezTo>
                  <a:lnTo>
                    <a:pt x="9691" y="3350"/>
                  </a:lnTo>
                  <a:cubicBezTo>
                    <a:pt x="9691" y="2895"/>
                    <a:pt x="9496" y="2440"/>
                    <a:pt x="9203" y="2114"/>
                  </a:cubicBezTo>
                  <a:cubicBezTo>
                    <a:pt x="8976" y="1854"/>
                    <a:pt x="8846" y="1562"/>
                    <a:pt x="8748" y="1269"/>
                  </a:cubicBezTo>
                  <a:cubicBezTo>
                    <a:pt x="8716" y="1106"/>
                    <a:pt x="8683" y="911"/>
                    <a:pt x="8683" y="749"/>
                  </a:cubicBezTo>
                  <a:lnTo>
                    <a:pt x="8683" y="1"/>
                  </a:lnTo>
                  <a:close/>
                </a:path>
              </a:pathLst>
            </a:custGeom>
            <a:solidFill>
              <a:srgbClr val="FED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264;p42"/>
            <p:cNvSpPr/>
            <p:nvPr/>
          </p:nvSpPr>
          <p:spPr>
            <a:xfrm>
              <a:off x="11362370" y="2404333"/>
              <a:ext cx="152763" cy="255074"/>
            </a:xfrm>
            <a:custGeom>
              <a:avLst/>
              <a:gdLst/>
              <a:ahLst/>
              <a:cxnLst/>
              <a:rect l="l" t="t" r="r" b="b"/>
              <a:pathLst>
                <a:path w="7806" h="13009" extrusionOk="0">
                  <a:moveTo>
                    <a:pt x="98" y="1"/>
                  </a:moveTo>
                  <a:lnTo>
                    <a:pt x="98" y="586"/>
                  </a:lnTo>
                  <a:cubicBezTo>
                    <a:pt x="98" y="781"/>
                    <a:pt x="66" y="976"/>
                    <a:pt x="1" y="1171"/>
                  </a:cubicBezTo>
                  <a:lnTo>
                    <a:pt x="2440" y="1171"/>
                  </a:lnTo>
                  <a:cubicBezTo>
                    <a:pt x="4293" y="1171"/>
                    <a:pt x="5854" y="2407"/>
                    <a:pt x="6212" y="4228"/>
                  </a:cubicBezTo>
                  <a:cubicBezTo>
                    <a:pt x="6244" y="4326"/>
                    <a:pt x="6244" y="4423"/>
                    <a:pt x="6244" y="4456"/>
                  </a:cubicBezTo>
                  <a:lnTo>
                    <a:pt x="6244" y="12846"/>
                  </a:lnTo>
                  <a:cubicBezTo>
                    <a:pt x="6374" y="12943"/>
                    <a:pt x="6570" y="13008"/>
                    <a:pt x="6765" y="13008"/>
                  </a:cubicBezTo>
                  <a:lnTo>
                    <a:pt x="6797" y="13008"/>
                  </a:lnTo>
                  <a:cubicBezTo>
                    <a:pt x="7350" y="13008"/>
                    <a:pt x="7805" y="12586"/>
                    <a:pt x="7805" y="12033"/>
                  </a:cubicBezTo>
                  <a:lnTo>
                    <a:pt x="7805" y="3350"/>
                  </a:lnTo>
                  <a:cubicBezTo>
                    <a:pt x="7805" y="2895"/>
                    <a:pt x="7610" y="2440"/>
                    <a:pt x="7317" y="2082"/>
                  </a:cubicBezTo>
                  <a:cubicBezTo>
                    <a:pt x="7090" y="1854"/>
                    <a:pt x="6960" y="1562"/>
                    <a:pt x="6862" y="1236"/>
                  </a:cubicBezTo>
                  <a:cubicBezTo>
                    <a:pt x="6830" y="1074"/>
                    <a:pt x="6797" y="911"/>
                    <a:pt x="6797" y="749"/>
                  </a:cubicBezTo>
                  <a:lnTo>
                    <a:pt x="6797" y="1"/>
                  </a:lnTo>
                  <a:close/>
                </a:path>
              </a:pathLst>
            </a:custGeom>
            <a:solidFill>
              <a:srgbClr val="FEC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265;p42"/>
            <p:cNvSpPr/>
            <p:nvPr/>
          </p:nvSpPr>
          <p:spPr>
            <a:xfrm>
              <a:off x="11345832" y="2332919"/>
              <a:ext cx="167382" cy="71430"/>
            </a:xfrm>
            <a:custGeom>
              <a:avLst/>
              <a:gdLst/>
              <a:ahLst/>
              <a:cxnLst/>
              <a:rect l="l" t="t" r="r" b="b"/>
              <a:pathLst>
                <a:path w="8553" h="3643" extrusionOk="0">
                  <a:moveTo>
                    <a:pt x="455" y="0"/>
                  </a:moveTo>
                  <a:cubicBezTo>
                    <a:pt x="195" y="0"/>
                    <a:pt x="0" y="196"/>
                    <a:pt x="0" y="456"/>
                  </a:cubicBezTo>
                  <a:lnTo>
                    <a:pt x="0" y="3187"/>
                  </a:lnTo>
                  <a:cubicBezTo>
                    <a:pt x="0" y="3415"/>
                    <a:pt x="195" y="3643"/>
                    <a:pt x="455" y="3643"/>
                  </a:cubicBezTo>
                  <a:lnTo>
                    <a:pt x="8097" y="3643"/>
                  </a:lnTo>
                  <a:cubicBezTo>
                    <a:pt x="8325" y="3643"/>
                    <a:pt x="8553" y="3415"/>
                    <a:pt x="8553" y="3187"/>
                  </a:cubicBezTo>
                  <a:lnTo>
                    <a:pt x="8553" y="456"/>
                  </a:lnTo>
                  <a:cubicBezTo>
                    <a:pt x="8553" y="196"/>
                    <a:pt x="8325" y="0"/>
                    <a:pt x="80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266;p42"/>
            <p:cNvSpPr/>
            <p:nvPr/>
          </p:nvSpPr>
          <p:spPr>
            <a:xfrm>
              <a:off x="11378927" y="2802778"/>
              <a:ext cx="17828" cy="16059"/>
            </a:xfrm>
            <a:custGeom>
              <a:avLst/>
              <a:gdLst/>
              <a:ahLst/>
              <a:cxnLst/>
              <a:rect l="l" t="t" r="r" b="b"/>
              <a:pathLst>
                <a:path w="911" h="819" extrusionOk="0">
                  <a:moveTo>
                    <a:pt x="452" y="0"/>
                  </a:moveTo>
                  <a:cubicBezTo>
                    <a:pt x="254" y="0"/>
                    <a:pt x="91" y="126"/>
                    <a:pt x="33" y="330"/>
                  </a:cubicBezTo>
                  <a:cubicBezTo>
                    <a:pt x="0" y="558"/>
                    <a:pt x="163" y="753"/>
                    <a:pt x="358" y="818"/>
                  </a:cubicBezTo>
                  <a:lnTo>
                    <a:pt x="455" y="818"/>
                  </a:lnTo>
                  <a:cubicBezTo>
                    <a:pt x="650" y="818"/>
                    <a:pt x="813" y="688"/>
                    <a:pt x="846" y="493"/>
                  </a:cubicBezTo>
                  <a:cubicBezTo>
                    <a:pt x="911" y="265"/>
                    <a:pt x="748" y="38"/>
                    <a:pt x="520" y="5"/>
                  </a:cubicBezTo>
                  <a:cubicBezTo>
                    <a:pt x="497" y="2"/>
                    <a:pt x="474" y="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267;p42"/>
            <p:cNvSpPr/>
            <p:nvPr/>
          </p:nvSpPr>
          <p:spPr>
            <a:xfrm>
              <a:off x="11442572" y="2805346"/>
              <a:ext cx="17202" cy="16039"/>
            </a:xfrm>
            <a:custGeom>
              <a:avLst/>
              <a:gdLst/>
              <a:ahLst/>
              <a:cxnLst/>
              <a:rect l="l" t="t" r="r" b="b"/>
              <a:pathLst>
                <a:path w="879" h="818" extrusionOk="0">
                  <a:moveTo>
                    <a:pt x="448" y="0"/>
                  </a:moveTo>
                  <a:cubicBezTo>
                    <a:pt x="429" y="0"/>
                    <a:pt x="410" y="2"/>
                    <a:pt x="390" y="4"/>
                  </a:cubicBezTo>
                  <a:cubicBezTo>
                    <a:pt x="163" y="37"/>
                    <a:pt x="0" y="232"/>
                    <a:pt x="33" y="460"/>
                  </a:cubicBezTo>
                  <a:cubicBezTo>
                    <a:pt x="65" y="655"/>
                    <a:pt x="228" y="817"/>
                    <a:pt x="455" y="817"/>
                  </a:cubicBezTo>
                  <a:lnTo>
                    <a:pt x="488" y="817"/>
                  </a:lnTo>
                  <a:cubicBezTo>
                    <a:pt x="715" y="785"/>
                    <a:pt x="878" y="590"/>
                    <a:pt x="846" y="362"/>
                  </a:cubicBezTo>
                  <a:cubicBezTo>
                    <a:pt x="816" y="154"/>
                    <a:pt x="650"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268;p42"/>
            <p:cNvSpPr/>
            <p:nvPr/>
          </p:nvSpPr>
          <p:spPr>
            <a:xfrm>
              <a:off x="11411376" y="2806621"/>
              <a:ext cx="16576" cy="16039"/>
            </a:xfrm>
            <a:custGeom>
              <a:avLst/>
              <a:gdLst/>
              <a:ahLst/>
              <a:cxnLst/>
              <a:rect l="l" t="t" r="r" b="b"/>
              <a:pathLst>
                <a:path w="847" h="818" extrusionOk="0">
                  <a:moveTo>
                    <a:pt x="374" y="1"/>
                  </a:moveTo>
                  <a:cubicBezTo>
                    <a:pt x="168" y="1"/>
                    <a:pt x="1" y="184"/>
                    <a:pt x="1" y="395"/>
                  </a:cubicBezTo>
                  <a:cubicBezTo>
                    <a:pt x="1" y="622"/>
                    <a:pt x="163" y="785"/>
                    <a:pt x="391" y="817"/>
                  </a:cubicBezTo>
                  <a:lnTo>
                    <a:pt x="423" y="817"/>
                  </a:lnTo>
                  <a:cubicBezTo>
                    <a:pt x="618" y="817"/>
                    <a:pt x="814" y="655"/>
                    <a:pt x="814" y="427"/>
                  </a:cubicBezTo>
                  <a:cubicBezTo>
                    <a:pt x="846" y="200"/>
                    <a:pt x="651" y="4"/>
                    <a:pt x="423" y="4"/>
                  </a:cubicBezTo>
                  <a:cubicBezTo>
                    <a:pt x="407" y="2"/>
                    <a:pt x="390" y="1"/>
                    <a:pt x="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269;p42"/>
            <p:cNvSpPr/>
            <p:nvPr/>
          </p:nvSpPr>
          <p:spPr>
            <a:xfrm>
              <a:off x="11347730" y="2794189"/>
              <a:ext cx="18474" cy="16353"/>
            </a:xfrm>
            <a:custGeom>
              <a:avLst/>
              <a:gdLst/>
              <a:ahLst/>
              <a:cxnLst/>
              <a:rect l="l" t="t" r="r" b="b"/>
              <a:pathLst>
                <a:path w="944" h="834" extrusionOk="0">
                  <a:moveTo>
                    <a:pt x="480" y="1"/>
                  </a:moveTo>
                  <a:cubicBezTo>
                    <a:pt x="305" y="1"/>
                    <a:pt x="150" y="100"/>
                    <a:pt x="98" y="281"/>
                  </a:cubicBezTo>
                  <a:cubicBezTo>
                    <a:pt x="1" y="476"/>
                    <a:pt x="131" y="736"/>
                    <a:pt x="326" y="801"/>
                  </a:cubicBezTo>
                  <a:cubicBezTo>
                    <a:pt x="391" y="834"/>
                    <a:pt x="423" y="834"/>
                    <a:pt x="488" y="834"/>
                  </a:cubicBezTo>
                  <a:cubicBezTo>
                    <a:pt x="651" y="834"/>
                    <a:pt x="814" y="736"/>
                    <a:pt x="879" y="573"/>
                  </a:cubicBezTo>
                  <a:cubicBezTo>
                    <a:pt x="944" y="346"/>
                    <a:pt x="814" y="118"/>
                    <a:pt x="618" y="21"/>
                  </a:cubicBezTo>
                  <a:cubicBezTo>
                    <a:pt x="572" y="7"/>
                    <a:pt x="526" y="1"/>
                    <a:pt x="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270;p42"/>
            <p:cNvSpPr/>
            <p:nvPr/>
          </p:nvSpPr>
          <p:spPr>
            <a:xfrm>
              <a:off x="11473749" y="2799581"/>
              <a:ext cx="17848" cy="16059"/>
            </a:xfrm>
            <a:custGeom>
              <a:avLst/>
              <a:gdLst/>
              <a:ahLst/>
              <a:cxnLst/>
              <a:rect l="l" t="t" r="r" b="b"/>
              <a:pathLst>
                <a:path w="912" h="819" extrusionOk="0">
                  <a:moveTo>
                    <a:pt x="419" y="1"/>
                  </a:moveTo>
                  <a:cubicBezTo>
                    <a:pt x="399" y="1"/>
                    <a:pt x="378" y="2"/>
                    <a:pt x="358" y="6"/>
                  </a:cubicBezTo>
                  <a:cubicBezTo>
                    <a:pt x="131" y="71"/>
                    <a:pt x="1" y="298"/>
                    <a:pt x="66" y="526"/>
                  </a:cubicBezTo>
                  <a:cubicBezTo>
                    <a:pt x="98" y="689"/>
                    <a:pt x="261" y="819"/>
                    <a:pt x="456" y="819"/>
                  </a:cubicBezTo>
                  <a:lnTo>
                    <a:pt x="553" y="819"/>
                  </a:lnTo>
                  <a:cubicBezTo>
                    <a:pt x="553" y="819"/>
                    <a:pt x="553" y="786"/>
                    <a:pt x="553" y="786"/>
                  </a:cubicBezTo>
                  <a:cubicBezTo>
                    <a:pt x="781" y="754"/>
                    <a:pt x="911" y="526"/>
                    <a:pt x="846" y="298"/>
                  </a:cubicBezTo>
                  <a:cubicBezTo>
                    <a:pt x="788" y="123"/>
                    <a:pt x="599" y="1"/>
                    <a:pt x="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271;p42"/>
            <p:cNvSpPr/>
            <p:nvPr/>
          </p:nvSpPr>
          <p:spPr>
            <a:xfrm>
              <a:off x="11503654" y="2789365"/>
              <a:ext cx="17848" cy="15431"/>
            </a:xfrm>
            <a:custGeom>
              <a:avLst/>
              <a:gdLst/>
              <a:ahLst/>
              <a:cxnLst/>
              <a:rect l="l" t="t" r="r" b="b"/>
              <a:pathLst>
                <a:path w="912" h="787" extrusionOk="0">
                  <a:moveTo>
                    <a:pt x="460" y="1"/>
                  </a:moveTo>
                  <a:cubicBezTo>
                    <a:pt x="403" y="1"/>
                    <a:pt x="346" y="13"/>
                    <a:pt x="294" y="39"/>
                  </a:cubicBezTo>
                  <a:cubicBezTo>
                    <a:pt x="98" y="104"/>
                    <a:pt x="1" y="364"/>
                    <a:pt x="98" y="559"/>
                  </a:cubicBezTo>
                  <a:cubicBezTo>
                    <a:pt x="131" y="722"/>
                    <a:pt x="294" y="787"/>
                    <a:pt x="456" y="787"/>
                  </a:cubicBezTo>
                  <a:cubicBezTo>
                    <a:pt x="521" y="787"/>
                    <a:pt x="554" y="787"/>
                    <a:pt x="619" y="754"/>
                  </a:cubicBezTo>
                  <a:cubicBezTo>
                    <a:pt x="846" y="689"/>
                    <a:pt x="911" y="429"/>
                    <a:pt x="846" y="234"/>
                  </a:cubicBezTo>
                  <a:cubicBezTo>
                    <a:pt x="775" y="91"/>
                    <a:pt x="616"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272;p42"/>
            <p:cNvSpPr/>
            <p:nvPr/>
          </p:nvSpPr>
          <p:spPr>
            <a:xfrm>
              <a:off x="11319724" y="2408922"/>
              <a:ext cx="18474" cy="15843"/>
            </a:xfrm>
            <a:custGeom>
              <a:avLst/>
              <a:gdLst/>
              <a:ahLst/>
              <a:cxnLst/>
              <a:rect l="l" t="t" r="r" b="b"/>
              <a:pathLst>
                <a:path w="944" h="808" extrusionOk="0">
                  <a:moveTo>
                    <a:pt x="489" y="0"/>
                  </a:moveTo>
                  <a:cubicBezTo>
                    <a:pt x="422" y="0"/>
                    <a:pt x="355" y="18"/>
                    <a:pt x="293" y="59"/>
                  </a:cubicBezTo>
                  <a:cubicBezTo>
                    <a:pt x="98" y="157"/>
                    <a:pt x="1" y="417"/>
                    <a:pt x="131" y="612"/>
                  </a:cubicBezTo>
                  <a:cubicBezTo>
                    <a:pt x="196" y="742"/>
                    <a:pt x="326" y="807"/>
                    <a:pt x="489" y="807"/>
                  </a:cubicBezTo>
                  <a:cubicBezTo>
                    <a:pt x="554" y="807"/>
                    <a:pt x="619" y="807"/>
                    <a:pt x="684" y="775"/>
                  </a:cubicBezTo>
                  <a:cubicBezTo>
                    <a:pt x="879" y="677"/>
                    <a:pt x="944" y="417"/>
                    <a:pt x="846" y="222"/>
                  </a:cubicBezTo>
                  <a:cubicBezTo>
                    <a:pt x="779" y="88"/>
                    <a:pt x="636" y="0"/>
                    <a:pt x="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273;p42"/>
            <p:cNvSpPr/>
            <p:nvPr/>
          </p:nvSpPr>
          <p:spPr>
            <a:xfrm>
              <a:off x="11231262" y="2499238"/>
              <a:ext cx="18474" cy="16059"/>
            </a:xfrm>
            <a:custGeom>
              <a:avLst/>
              <a:gdLst/>
              <a:ahLst/>
              <a:cxnLst/>
              <a:rect l="l" t="t" r="r" b="b"/>
              <a:pathLst>
                <a:path w="944" h="819" extrusionOk="0">
                  <a:moveTo>
                    <a:pt x="490" y="0"/>
                  </a:moveTo>
                  <a:cubicBezTo>
                    <a:pt x="341" y="0"/>
                    <a:pt x="193" y="91"/>
                    <a:pt x="98" y="234"/>
                  </a:cubicBezTo>
                  <a:cubicBezTo>
                    <a:pt x="1" y="429"/>
                    <a:pt x="98" y="656"/>
                    <a:pt x="293" y="786"/>
                  </a:cubicBezTo>
                  <a:cubicBezTo>
                    <a:pt x="358" y="819"/>
                    <a:pt x="423" y="819"/>
                    <a:pt x="488" y="819"/>
                  </a:cubicBezTo>
                  <a:cubicBezTo>
                    <a:pt x="618" y="819"/>
                    <a:pt x="781" y="754"/>
                    <a:pt x="846" y="591"/>
                  </a:cubicBezTo>
                  <a:cubicBezTo>
                    <a:pt x="944" y="396"/>
                    <a:pt x="879" y="136"/>
                    <a:pt x="651" y="39"/>
                  </a:cubicBezTo>
                  <a:cubicBezTo>
                    <a:pt x="599" y="12"/>
                    <a:pt x="544" y="0"/>
                    <a:pt x="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274;p42"/>
            <p:cNvSpPr/>
            <p:nvPr/>
          </p:nvSpPr>
          <p:spPr>
            <a:xfrm>
              <a:off x="11219167" y="2528926"/>
              <a:ext cx="17848" cy="15706"/>
            </a:xfrm>
            <a:custGeom>
              <a:avLst/>
              <a:gdLst/>
              <a:ahLst/>
              <a:cxnLst/>
              <a:rect l="l" t="t" r="r" b="b"/>
              <a:pathLst>
                <a:path w="912" h="801" extrusionOk="0">
                  <a:moveTo>
                    <a:pt x="448" y="1"/>
                  </a:moveTo>
                  <a:cubicBezTo>
                    <a:pt x="272" y="1"/>
                    <a:pt x="117" y="99"/>
                    <a:pt x="66" y="281"/>
                  </a:cubicBezTo>
                  <a:cubicBezTo>
                    <a:pt x="1" y="476"/>
                    <a:pt x="131" y="736"/>
                    <a:pt x="326" y="801"/>
                  </a:cubicBezTo>
                  <a:lnTo>
                    <a:pt x="456" y="801"/>
                  </a:lnTo>
                  <a:cubicBezTo>
                    <a:pt x="619" y="801"/>
                    <a:pt x="781" y="703"/>
                    <a:pt x="846" y="541"/>
                  </a:cubicBezTo>
                  <a:lnTo>
                    <a:pt x="846" y="508"/>
                  </a:lnTo>
                  <a:cubicBezTo>
                    <a:pt x="911" y="313"/>
                    <a:pt x="781" y="85"/>
                    <a:pt x="586" y="20"/>
                  </a:cubicBezTo>
                  <a:cubicBezTo>
                    <a:pt x="540" y="7"/>
                    <a:pt x="493" y="1"/>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275;p42"/>
            <p:cNvSpPr/>
            <p:nvPr/>
          </p:nvSpPr>
          <p:spPr>
            <a:xfrm>
              <a:off x="11248446" y="2471669"/>
              <a:ext cx="17848" cy="16215"/>
            </a:xfrm>
            <a:custGeom>
              <a:avLst/>
              <a:gdLst/>
              <a:ahLst/>
              <a:cxnLst/>
              <a:rect l="l" t="t" r="r" b="b"/>
              <a:pathLst>
                <a:path w="912" h="827" extrusionOk="0">
                  <a:moveTo>
                    <a:pt x="456" y="1"/>
                  </a:moveTo>
                  <a:cubicBezTo>
                    <a:pt x="334" y="1"/>
                    <a:pt x="209" y="59"/>
                    <a:pt x="131" y="176"/>
                  </a:cubicBezTo>
                  <a:cubicBezTo>
                    <a:pt x="1" y="371"/>
                    <a:pt x="33" y="632"/>
                    <a:pt x="228" y="762"/>
                  </a:cubicBezTo>
                  <a:cubicBezTo>
                    <a:pt x="293" y="794"/>
                    <a:pt x="358" y="827"/>
                    <a:pt x="456" y="827"/>
                  </a:cubicBezTo>
                  <a:cubicBezTo>
                    <a:pt x="586" y="827"/>
                    <a:pt x="716" y="762"/>
                    <a:pt x="781" y="664"/>
                  </a:cubicBezTo>
                  <a:cubicBezTo>
                    <a:pt x="911" y="469"/>
                    <a:pt x="879" y="209"/>
                    <a:pt x="683" y="79"/>
                  </a:cubicBezTo>
                  <a:cubicBezTo>
                    <a:pt x="618" y="27"/>
                    <a:pt x="538"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276;p42"/>
            <p:cNvSpPr/>
            <p:nvPr/>
          </p:nvSpPr>
          <p:spPr>
            <a:xfrm>
              <a:off x="11292990" y="2426354"/>
              <a:ext cx="17848" cy="15627"/>
            </a:xfrm>
            <a:custGeom>
              <a:avLst/>
              <a:gdLst/>
              <a:ahLst/>
              <a:cxnLst/>
              <a:rect l="l" t="t" r="r" b="b"/>
              <a:pathLst>
                <a:path w="912" h="797" extrusionOk="0">
                  <a:moveTo>
                    <a:pt x="467" y="1"/>
                  </a:moveTo>
                  <a:cubicBezTo>
                    <a:pt x="381" y="1"/>
                    <a:pt x="296" y="27"/>
                    <a:pt x="229" y="81"/>
                  </a:cubicBezTo>
                  <a:cubicBezTo>
                    <a:pt x="33" y="211"/>
                    <a:pt x="1" y="471"/>
                    <a:pt x="131" y="666"/>
                  </a:cubicBezTo>
                  <a:cubicBezTo>
                    <a:pt x="229" y="764"/>
                    <a:pt x="359" y="796"/>
                    <a:pt x="456" y="796"/>
                  </a:cubicBezTo>
                  <a:cubicBezTo>
                    <a:pt x="554" y="796"/>
                    <a:pt x="619" y="796"/>
                    <a:pt x="716" y="731"/>
                  </a:cubicBezTo>
                  <a:cubicBezTo>
                    <a:pt x="879" y="601"/>
                    <a:pt x="911" y="341"/>
                    <a:pt x="781" y="146"/>
                  </a:cubicBezTo>
                  <a:cubicBezTo>
                    <a:pt x="706" y="51"/>
                    <a:pt x="586" y="1"/>
                    <a:pt x="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277;p42"/>
            <p:cNvSpPr/>
            <p:nvPr/>
          </p:nvSpPr>
          <p:spPr>
            <a:xfrm>
              <a:off x="11217269" y="2655243"/>
              <a:ext cx="17828" cy="16294"/>
            </a:xfrm>
            <a:custGeom>
              <a:avLst/>
              <a:gdLst/>
              <a:ahLst/>
              <a:cxnLst/>
              <a:rect l="l" t="t" r="r" b="b"/>
              <a:pathLst>
                <a:path w="911" h="831" extrusionOk="0">
                  <a:moveTo>
                    <a:pt x="462" y="1"/>
                  </a:moveTo>
                  <a:cubicBezTo>
                    <a:pt x="427" y="1"/>
                    <a:pt x="392" y="6"/>
                    <a:pt x="358" y="17"/>
                  </a:cubicBezTo>
                  <a:cubicBezTo>
                    <a:pt x="130" y="82"/>
                    <a:pt x="0" y="310"/>
                    <a:pt x="65" y="538"/>
                  </a:cubicBezTo>
                  <a:cubicBezTo>
                    <a:pt x="130" y="700"/>
                    <a:pt x="293" y="830"/>
                    <a:pt x="455" y="830"/>
                  </a:cubicBezTo>
                  <a:cubicBezTo>
                    <a:pt x="488" y="830"/>
                    <a:pt x="520" y="830"/>
                    <a:pt x="585" y="798"/>
                  </a:cubicBezTo>
                  <a:cubicBezTo>
                    <a:pt x="781" y="733"/>
                    <a:pt x="911" y="505"/>
                    <a:pt x="846" y="310"/>
                  </a:cubicBezTo>
                  <a:cubicBezTo>
                    <a:pt x="792" y="122"/>
                    <a:pt x="627"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278;p42"/>
            <p:cNvSpPr/>
            <p:nvPr/>
          </p:nvSpPr>
          <p:spPr>
            <a:xfrm>
              <a:off x="11269445" y="2447217"/>
              <a:ext cx="17202" cy="16431"/>
            </a:xfrm>
            <a:custGeom>
              <a:avLst/>
              <a:gdLst/>
              <a:ahLst/>
              <a:cxnLst/>
              <a:rect l="l" t="t" r="r" b="b"/>
              <a:pathLst>
                <a:path w="879" h="838" extrusionOk="0">
                  <a:moveTo>
                    <a:pt x="440" y="1"/>
                  </a:moveTo>
                  <a:cubicBezTo>
                    <a:pt x="334" y="1"/>
                    <a:pt x="228" y="41"/>
                    <a:pt x="163" y="122"/>
                  </a:cubicBezTo>
                  <a:lnTo>
                    <a:pt x="131" y="122"/>
                  </a:lnTo>
                  <a:cubicBezTo>
                    <a:pt x="1" y="285"/>
                    <a:pt x="1" y="545"/>
                    <a:pt x="163" y="708"/>
                  </a:cubicBezTo>
                  <a:cubicBezTo>
                    <a:pt x="228" y="773"/>
                    <a:pt x="326" y="838"/>
                    <a:pt x="423" y="838"/>
                  </a:cubicBezTo>
                  <a:cubicBezTo>
                    <a:pt x="554" y="838"/>
                    <a:pt x="651" y="773"/>
                    <a:pt x="716" y="708"/>
                  </a:cubicBezTo>
                  <a:cubicBezTo>
                    <a:pt x="879" y="545"/>
                    <a:pt x="879" y="285"/>
                    <a:pt x="716" y="122"/>
                  </a:cubicBezTo>
                  <a:cubicBezTo>
                    <a:pt x="651" y="41"/>
                    <a:pt x="545"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279;p42"/>
            <p:cNvSpPr/>
            <p:nvPr/>
          </p:nvSpPr>
          <p:spPr>
            <a:xfrm>
              <a:off x="11210888" y="2624242"/>
              <a:ext cx="17202" cy="16039"/>
            </a:xfrm>
            <a:custGeom>
              <a:avLst/>
              <a:gdLst/>
              <a:ahLst/>
              <a:cxnLst/>
              <a:rect l="l" t="t" r="r" b="b"/>
              <a:pathLst>
                <a:path w="879" h="818" extrusionOk="0">
                  <a:moveTo>
                    <a:pt x="449" y="1"/>
                  </a:moveTo>
                  <a:cubicBezTo>
                    <a:pt x="430" y="1"/>
                    <a:pt x="411" y="2"/>
                    <a:pt x="391" y="5"/>
                  </a:cubicBezTo>
                  <a:cubicBezTo>
                    <a:pt x="164" y="5"/>
                    <a:pt x="1" y="232"/>
                    <a:pt x="33" y="460"/>
                  </a:cubicBezTo>
                  <a:cubicBezTo>
                    <a:pt x="66" y="655"/>
                    <a:pt x="229" y="818"/>
                    <a:pt x="424" y="818"/>
                  </a:cubicBezTo>
                  <a:lnTo>
                    <a:pt x="489" y="818"/>
                  </a:lnTo>
                  <a:cubicBezTo>
                    <a:pt x="716" y="785"/>
                    <a:pt x="879" y="558"/>
                    <a:pt x="846" y="330"/>
                  </a:cubicBezTo>
                  <a:cubicBezTo>
                    <a:pt x="817" y="152"/>
                    <a:pt x="651" y="1"/>
                    <a:pt x="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280;p42"/>
            <p:cNvSpPr/>
            <p:nvPr/>
          </p:nvSpPr>
          <p:spPr>
            <a:xfrm>
              <a:off x="11209616" y="2591810"/>
              <a:ext cx="15930" cy="15961"/>
            </a:xfrm>
            <a:custGeom>
              <a:avLst/>
              <a:gdLst/>
              <a:ahLst/>
              <a:cxnLst/>
              <a:rect l="l" t="t" r="r" b="b"/>
              <a:pathLst>
                <a:path w="814" h="814" extrusionOk="0">
                  <a:moveTo>
                    <a:pt x="391" y="0"/>
                  </a:moveTo>
                  <a:cubicBezTo>
                    <a:pt x="163" y="0"/>
                    <a:pt x="1" y="195"/>
                    <a:pt x="1" y="423"/>
                  </a:cubicBezTo>
                  <a:cubicBezTo>
                    <a:pt x="1" y="618"/>
                    <a:pt x="163" y="813"/>
                    <a:pt x="391" y="813"/>
                  </a:cubicBezTo>
                  <a:cubicBezTo>
                    <a:pt x="619" y="813"/>
                    <a:pt x="814" y="651"/>
                    <a:pt x="814" y="423"/>
                  </a:cubicBezTo>
                  <a:cubicBezTo>
                    <a:pt x="814" y="195"/>
                    <a:pt x="619" y="0"/>
                    <a:pt x="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281;p42"/>
            <p:cNvSpPr/>
            <p:nvPr/>
          </p:nvSpPr>
          <p:spPr>
            <a:xfrm>
              <a:off x="11211534" y="2559848"/>
              <a:ext cx="17828" cy="16039"/>
            </a:xfrm>
            <a:custGeom>
              <a:avLst/>
              <a:gdLst/>
              <a:ahLst/>
              <a:cxnLst/>
              <a:rect l="l" t="t" r="r" b="b"/>
              <a:pathLst>
                <a:path w="911" h="818" extrusionOk="0">
                  <a:moveTo>
                    <a:pt x="463" y="0"/>
                  </a:moveTo>
                  <a:cubicBezTo>
                    <a:pt x="261" y="0"/>
                    <a:pt x="95" y="154"/>
                    <a:pt x="65" y="362"/>
                  </a:cubicBezTo>
                  <a:cubicBezTo>
                    <a:pt x="0" y="557"/>
                    <a:pt x="163" y="785"/>
                    <a:pt x="391" y="817"/>
                  </a:cubicBezTo>
                  <a:lnTo>
                    <a:pt x="456" y="817"/>
                  </a:lnTo>
                  <a:cubicBezTo>
                    <a:pt x="651" y="817"/>
                    <a:pt x="813" y="687"/>
                    <a:pt x="846" y="492"/>
                  </a:cubicBezTo>
                  <a:cubicBezTo>
                    <a:pt x="846" y="492"/>
                    <a:pt x="846" y="492"/>
                    <a:pt x="878" y="460"/>
                  </a:cubicBezTo>
                  <a:cubicBezTo>
                    <a:pt x="911" y="265"/>
                    <a:pt x="748" y="37"/>
                    <a:pt x="521" y="4"/>
                  </a:cubicBezTo>
                  <a:cubicBezTo>
                    <a:pt x="501" y="2"/>
                    <a:pt x="482" y="0"/>
                    <a:pt x="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282;p42"/>
            <p:cNvSpPr/>
            <p:nvPr/>
          </p:nvSpPr>
          <p:spPr>
            <a:xfrm>
              <a:off x="11593408" y="2476140"/>
              <a:ext cx="18474" cy="16215"/>
            </a:xfrm>
            <a:custGeom>
              <a:avLst/>
              <a:gdLst/>
              <a:ahLst/>
              <a:cxnLst/>
              <a:rect l="l" t="t" r="r" b="b"/>
              <a:pathLst>
                <a:path w="944" h="827" extrusionOk="0">
                  <a:moveTo>
                    <a:pt x="481" y="0"/>
                  </a:moveTo>
                  <a:cubicBezTo>
                    <a:pt x="394" y="0"/>
                    <a:pt x="306" y="26"/>
                    <a:pt x="228" y="78"/>
                  </a:cubicBezTo>
                  <a:cubicBezTo>
                    <a:pt x="65" y="208"/>
                    <a:pt x="0" y="469"/>
                    <a:pt x="130" y="631"/>
                  </a:cubicBezTo>
                  <a:lnTo>
                    <a:pt x="130" y="664"/>
                  </a:lnTo>
                  <a:cubicBezTo>
                    <a:pt x="195" y="761"/>
                    <a:pt x="325" y="826"/>
                    <a:pt x="455" y="826"/>
                  </a:cubicBezTo>
                  <a:cubicBezTo>
                    <a:pt x="553" y="826"/>
                    <a:pt x="618" y="794"/>
                    <a:pt x="683" y="761"/>
                  </a:cubicBezTo>
                  <a:cubicBezTo>
                    <a:pt x="878" y="631"/>
                    <a:pt x="943" y="371"/>
                    <a:pt x="813" y="176"/>
                  </a:cubicBezTo>
                  <a:cubicBezTo>
                    <a:pt x="735" y="59"/>
                    <a:pt x="610" y="0"/>
                    <a:pt x="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283;p42"/>
            <p:cNvSpPr/>
            <p:nvPr/>
          </p:nvSpPr>
          <p:spPr>
            <a:xfrm>
              <a:off x="11629047" y="2569417"/>
              <a:ext cx="17202" cy="16039"/>
            </a:xfrm>
            <a:custGeom>
              <a:avLst/>
              <a:gdLst/>
              <a:ahLst/>
              <a:cxnLst/>
              <a:rect l="l" t="t" r="r" b="b"/>
              <a:pathLst>
                <a:path w="879" h="818" extrusionOk="0">
                  <a:moveTo>
                    <a:pt x="448" y="0"/>
                  </a:moveTo>
                  <a:cubicBezTo>
                    <a:pt x="429" y="0"/>
                    <a:pt x="410" y="1"/>
                    <a:pt x="391" y="4"/>
                  </a:cubicBezTo>
                  <a:cubicBezTo>
                    <a:pt x="163" y="37"/>
                    <a:pt x="0" y="232"/>
                    <a:pt x="33" y="459"/>
                  </a:cubicBezTo>
                  <a:cubicBezTo>
                    <a:pt x="65" y="687"/>
                    <a:pt x="228" y="817"/>
                    <a:pt x="423" y="817"/>
                  </a:cubicBezTo>
                  <a:lnTo>
                    <a:pt x="488" y="817"/>
                  </a:lnTo>
                  <a:cubicBezTo>
                    <a:pt x="716" y="785"/>
                    <a:pt x="878" y="589"/>
                    <a:pt x="846" y="362"/>
                  </a:cubicBezTo>
                  <a:cubicBezTo>
                    <a:pt x="816" y="154"/>
                    <a:pt x="650"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284;p42"/>
            <p:cNvSpPr/>
            <p:nvPr/>
          </p:nvSpPr>
          <p:spPr>
            <a:xfrm>
              <a:off x="11622041" y="2536632"/>
              <a:ext cx="17848" cy="16294"/>
            </a:xfrm>
            <a:custGeom>
              <a:avLst/>
              <a:gdLst/>
              <a:ahLst/>
              <a:cxnLst/>
              <a:rect l="l" t="t" r="r" b="b"/>
              <a:pathLst>
                <a:path w="912" h="831" extrusionOk="0">
                  <a:moveTo>
                    <a:pt x="446" y="1"/>
                  </a:moveTo>
                  <a:cubicBezTo>
                    <a:pt x="406" y="1"/>
                    <a:pt x="366" y="6"/>
                    <a:pt x="326" y="18"/>
                  </a:cubicBezTo>
                  <a:cubicBezTo>
                    <a:pt x="131" y="83"/>
                    <a:pt x="1" y="310"/>
                    <a:pt x="66" y="505"/>
                  </a:cubicBezTo>
                  <a:lnTo>
                    <a:pt x="66" y="538"/>
                  </a:lnTo>
                  <a:cubicBezTo>
                    <a:pt x="98" y="701"/>
                    <a:pt x="261" y="831"/>
                    <a:pt x="456" y="831"/>
                  </a:cubicBezTo>
                  <a:cubicBezTo>
                    <a:pt x="488" y="831"/>
                    <a:pt x="521" y="798"/>
                    <a:pt x="553" y="798"/>
                  </a:cubicBezTo>
                  <a:cubicBezTo>
                    <a:pt x="781" y="733"/>
                    <a:pt x="911" y="505"/>
                    <a:pt x="846" y="278"/>
                  </a:cubicBezTo>
                  <a:cubicBezTo>
                    <a:pt x="793" y="117"/>
                    <a:pt x="629"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285;p42"/>
            <p:cNvSpPr/>
            <p:nvPr/>
          </p:nvSpPr>
          <p:spPr>
            <a:xfrm>
              <a:off x="11609946" y="2504964"/>
              <a:ext cx="18474" cy="16725"/>
            </a:xfrm>
            <a:custGeom>
              <a:avLst/>
              <a:gdLst/>
              <a:ahLst/>
              <a:cxnLst/>
              <a:rect l="l" t="t" r="r" b="b"/>
              <a:pathLst>
                <a:path w="944" h="853" extrusionOk="0">
                  <a:moveTo>
                    <a:pt x="460" y="1"/>
                  </a:moveTo>
                  <a:cubicBezTo>
                    <a:pt x="403" y="1"/>
                    <a:pt x="346" y="13"/>
                    <a:pt x="293" y="39"/>
                  </a:cubicBezTo>
                  <a:cubicBezTo>
                    <a:pt x="98" y="137"/>
                    <a:pt x="1" y="397"/>
                    <a:pt x="98" y="592"/>
                  </a:cubicBezTo>
                  <a:lnTo>
                    <a:pt x="98" y="625"/>
                  </a:lnTo>
                  <a:cubicBezTo>
                    <a:pt x="163" y="755"/>
                    <a:pt x="326" y="852"/>
                    <a:pt x="456" y="852"/>
                  </a:cubicBezTo>
                  <a:cubicBezTo>
                    <a:pt x="521" y="852"/>
                    <a:pt x="586" y="820"/>
                    <a:pt x="651" y="787"/>
                  </a:cubicBezTo>
                  <a:cubicBezTo>
                    <a:pt x="846" y="690"/>
                    <a:pt x="944" y="462"/>
                    <a:pt x="846" y="267"/>
                  </a:cubicBezTo>
                  <a:lnTo>
                    <a:pt x="846" y="267"/>
                  </a:lnTo>
                  <a:lnTo>
                    <a:pt x="456" y="429"/>
                  </a:lnTo>
                  <a:lnTo>
                    <a:pt x="456" y="429"/>
                  </a:lnTo>
                  <a:lnTo>
                    <a:pt x="846" y="234"/>
                  </a:lnTo>
                  <a:cubicBezTo>
                    <a:pt x="775" y="91"/>
                    <a:pt x="616"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286;p42"/>
            <p:cNvSpPr/>
            <p:nvPr/>
          </p:nvSpPr>
          <p:spPr>
            <a:xfrm>
              <a:off x="11572408" y="2450060"/>
              <a:ext cx="17828" cy="16137"/>
            </a:xfrm>
            <a:custGeom>
              <a:avLst/>
              <a:gdLst/>
              <a:ahLst/>
              <a:cxnLst/>
              <a:rect l="l" t="t" r="r" b="b"/>
              <a:pathLst>
                <a:path w="911" h="823" extrusionOk="0">
                  <a:moveTo>
                    <a:pt x="454" y="1"/>
                  </a:moveTo>
                  <a:cubicBezTo>
                    <a:pt x="361" y="1"/>
                    <a:pt x="268" y="34"/>
                    <a:pt x="195" y="108"/>
                  </a:cubicBezTo>
                  <a:cubicBezTo>
                    <a:pt x="0" y="270"/>
                    <a:pt x="0" y="530"/>
                    <a:pt x="163" y="693"/>
                  </a:cubicBezTo>
                  <a:cubicBezTo>
                    <a:pt x="260" y="790"/>
                    <a:pt x="358" y="823"/>
                    <a:pt x="455" y="823"/>
                  </a:cubicBezTo>
                  <a:cubicBezTo>
                    <a:pt x="553" y="823"/>
                    <a:pt x="683" y="790"/>
                    <a:pt x="748" y="693"/>
                  </a:cubicBezTo>
                  <a:cubicBezTo>
                    <a:pt x="911" y="563"/>
                    <a:pt x="911" y="303"/>
                    <a:pt x="748" y="140"/>
                  </a:cubicBezTo>
                  <a:cubicBezTo>
                    <a:pt x="677" y="51"/>
                    <a:pt x="566" y="1"/>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287;p42"/>
            <p:cNvSpPr/>
            <p:nvPr/>
          </p:nvSpPr>
          <p:spPr>
            <a:xfrm>
              <a:off x="11630945" y="2602653"/>
              <a:ext cx="15930" cy="16588"/>
            </a:xfrm>
            <a:custGeom>
              <a:avLst/>
              <a:gdLst/>
              <a:ahLst/>
              <a:cxnLst/>
              <a:rect l="l" t="t" r="r" b="b"/>
              <a:pathLst>
                <a:path w="814" h="846" extrusionOk="0">
                  <a:moveTo>
                    <a:pt x="424" y="0"/>
                  </a:moveTo>
                  <a:cubicBezTo>
                    <a:pt x="196" y="0"/>
                    <a:pt x="1" y="195"/>
                    <a:pt x="1" y="390"/>
                  </a:cubicBezTo>
                  <a:cubicBezTo>
                    <a:pt x="1" y="618"/>
                    <a:pt x="163" y="813"/>
                    <a:pt x="391" y="846"/>
                  </a:cubicBezTo>
                  <a:lnTo>
                    <a:pt x="424" y="846"/>
                  </a:lnTo>
                  <a:cubicBezTo>
                    <a:pt x="619" y="846"/>
                    <a:pt x="814" y="651"/>
                    <a:pt x="814" y="455"/>
                  </a:cubicBezTo>
                  <a:lnTo>
                    <a:pt x="814" y="423"/>
                  </a:lnTo>
                  <a:cubicBezTo>
                    <a:pt x="814" y="195"/>
                    <a:pt x="651"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288;p42"/>
            <p:cNvSpPr/>
            <p:nvPr/>
          </p:nvSpPr>
          <p:spPr>
            <a:xfrm>
              <a:off x="11519566" y="2409549"/>
              <a:ext cx="17848" cy="15843"/>
            </a:xfrm>
            <a:custGeom>
              <a:avLst/>
              <a:gdLst/>
              <a:ahLst/>
              <a:cxnLst/>
              <a:rect l="l" t="t" r="r" b="b"/>
              <a:pathLst>
                <a:path w="912" h="808" extrusionOk="0">
                  <a:moveTo>
                    <a:pt x="455" y="1"/>
                  </a:moveTo>
                  <a:cubicBezTo>
                    <a:pt x="309" y="1"/>
                    <a:pt x="165" y="88"/>
                    <a:pt x="98" y="222"/>
                  </a:cubicBezTo>
                  <a:cubicBezTo>
                    <a:pt x="1" y="417"/>
                    <a:pt x="66" y="645"/>
                    <a:pt x="261" y="775"/>
                  </a:cubicBezTo>
                  <a:cubicBezTo>
                    <a:pt x="326" y="808"/>
                    <a:pt x="391" y="808"/>
                    <a:pt x="456" y="808"/>
                  </a:cubicBezTo>
                  <a:cubicBezTo>
                    <a:pt x="619" y="808"/>
                    <a:pt x="749" y="743"/>
                    <a:pt x="814" y="613"/>
                  </a:cubicBezTo>
                  <a:cubicBezTo>
                    <a:pt x="911" y="417"/>
                    <a:pt x="846" y="157"/>
                    <a:pt x="651" y="60"/>
                  </a:cubicBezTo>
                  <a:cubicBezTo>
                    <a:pt x="590" y="19"/>
                    <a:pt x="522"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289;p42"/>
            <p:cNvSpPr/>
            <p:nvPr/>
          </p:nvSpPr>
          <p:spPr>
            <a:xfrm>
              <a:off x="11547572" y="2427628"/>
              <a:ext cx="18474" cy="16255"/>
            </a:xfrm>
            <a:custGeom>
              <a:avLst/>
              <a:gdLst/>
              <a:ahLst/>
              <a:cxnLst/>
              <a:rect l="l" t="t" r="r" b="b"/>
              <a:pathLst>
                <a:path w="944" h="829" extrusionOk="0">
                  <a:moveTo>
                    <a:pt x="452" y="1"/>
                  </a:moveTo>
                  <a:cubicBezTo>
                    <a:pt x="327" y="1"/>
                    <a:pt x="207" y="51"/>
                    <a:pt x="131" y="146"/>
                  </a:cubicBezTo>
                  <a:cubicBezTo>
                    <a:pt x="1" y="341"/>
                    <a:pt x="33" y="601"/>
                    <a:pt x="196" y="731"/>
                  </a:cubicBezTo>
                  <a:lnTo>
                    <a:pt x="228" y="731"/>
                  </a:lnTo>
                  <a:cubicBezTo>
                    <a:pt x="293" y="796"/>
                    <a:pt x="391" y="829"/>
                    <a:pt x="456" y="829"/>
                  </a:cubicBezTo>
                  <a:cubicBezTo>
                    <a:pt x="586" y="829"/>
                    <a:pt x="716" y="764"/>
                    <a:pt x="781" y="666"/>
                  </a:cubicBezTo>
                  <a:cubicBezTo>
                    <a:pt x="944" y="471"/>
                    <a:pt x="879" y="211"/>
                    <a:pt x="716" y="81"/>
                  </a:cubicBezTo>
                  <a:cubicBezTo>
                    <a:pt x="635" y="27"/>
                    <a:pt x="542" y="1"/>
                    <a:pt x="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290;p42"/>
            <p:cNvSpPr/>
            <p:nvPr/>
          </p:nvSpPr>
          <p:spPr>
            <a:xfrm>
              <a:off x="11163800" y="2324625"/>
              <a:ext cx="548606" cy="534363"/>
            </a:xfrm>
            <a:custGeom>
              <a:avLst/>
              <a:gdLst/>
              <a:ahLst/>
              <a:cxnLst/>
              <a:rect l="l" t="t" r="r" b="b"/>
              <a:pathLst>
                <a:path w="28033" h="27253" extrusionOk="0">
                  <a:moveTo>
                    <a:pt x="17398" y="846"/>
                  </a:moveTo>
                  <a:cubicBezTo>
                    <a:pt x="17431" y="846"/>
                    <a:pt x="17431" y="846"/>
                    <a:pt x="17431" y="879"/>
                  </a:cubicBezTo>
                  <a:lnTo>
                    <a:pt x="17431" y="3610"/>
                  </a:lnTo>
                  <a:cubicBezTo>
                    <a:pt x="17431" y="3610"/>
                    <a:pt x="17431" y="3643"/>
                    <a:pt x="17398" y="3643"/>
                  </a:cubicBezTo>
                  <a:lnTo>
                    <a:pt x="13399" y="3643"/>
                  </a:lnTo>
                  <a:cubicBezTo>
                    <a:pt x="13171" y="3643"/>
                    <a:pt x="12976" y="3838"/>
                    <a:pt x="12976" y="4066"/>
                  </a:cubicBezTo>
                  <a:cubicBezTo>
                    <a:pt x="12976" y="4293"/>
                    <a:pt x="13171" y="4456"/>
                    <a:pt x="13399" y="4456"/>
                  </a:cubicBezTo>
                  <a:lnTo>
                    <a:pt x="16553" y="4456"/>
                  </a:lnTo>
                  <a:lnTo>
                    <a:pt x="16553" y="4814"/>
                  </a:lnTo>
                  <a:cubicBezTo>
                    <a:pt x="16553" y="5399"/>
                    <a:pt x="16748" y="5984"/>
                    <a:pt x="17171" y="6440"/>
                  </a:cubicBezTo>
                  <a:cubicBezTo>
                    <a:pt x="17398" y="6700"/>
                    <a:pt x="17529" y="7057"/>
                    <a:pt x="17529" y="7415"/>
                  </a:cubicBezTo>
                  <a:lnTo>
                    <a:pt x="17529" y="16098"/>
                  </a:lnTo>
                  <a:cubicBezTo>
                    <a:pt x="17529" y="16423"/>
                    <a:pt x="17268" y="16683"/>
                    <a:pt x="16943" y="16683"/>
                  </a:cubicBezTo>
                  <a:cubicBezTo>
                    <a:pt x="16651" y="16683"/>
                    <a:pt x="16390" y="16423"/>
                    <a:pt x="16390" y="16098"/>
                  </a:cubicBezTo>
                  <a:lnTo>
                    <a:pt x="16390" y="11545"/>
                  </a:lnTo>
                  <a:cubicBezTo>
                    <a:pt x="16390" y="11317"/>
                    <a:pt x="16195" y="11155"/>
                    <a:pt x="15968" y="11155"/>
                  </a:cubicBezTo>
                  <a:cubicBezTo>
                    <a:pt x="15740" y="11155"/>
                    <a:pt x="15577" y="11317"/>
                    <a:pt x="15577" y="11545"/>
                  </a:cubicBezTo>
                  <a:lnTo>
                    <a:pt x="15577" y="18342"/>
                  </a:lnTo>
                  <a:cubicBezTo>
                    <a:pt x="15577" y="18667"/>
                    <a:pt x="15317" y="18927"/>
                    <a:pt x="14992" y="18927"/>
                  </a:cubicBezTo>
                  <a:cubicBezTo>
                    <a:pt x="14699" y="18927"/>
                    <a:pt x="14472" y="18732"/>
                    <a:pt x="14407" y="18439"/>
                  </a:cubicBezTo>
                  <a:lnTo>
                    <a:pt x="14407" y="11545"/>
                  </a:lnTo>
                  <a:cubicBezTo>
                    <a:pt x="14407" y="11317"/>
                    <a:pt x="14244" y="11155"/>
                    <a:pt x="14016" y="11155"/>
                  </a:cubicBezTo>
                  <a:cubicBezTo>
                    <a:pt x="13951" y="11155"/>
                    <a:pt x="13854" y="11155"/>
                    <a:pt x="13821" y="11187"/>
                  </a:cubicBezTo>
                  <a:cubicBezTo>
                    <a:pt x="13691" y="11252"/>
                    <a:pt x="13594" y="11415"/>
                    <a:pt x="13594" y="11545"/>
                  </a:cubicBezTo>
                  <a:lnTo>
                    <a:pt x="13594" y="18342"/>
                  </a:lnTo>
                  <a:cubicBezTo>
                    <a:pt x="13594" y="18407"/>
                    <a:pt x="13594" y="18439"/>
                    <a:pt x="13594" y="18504"/>
                  </a:cubicBezTo>
                  <a:lnTo>
                    <a:pt x="13594" y="19317"/>
                  </a:lnTo>
                  <a:cubicBezTo>
                    <a:pt x="13594" y="19642"/>
                    <a:pt x="13334" y="19903"/>
                    <a:pt x="13041" y="19903"/>
                  </a:cubicBezTo>
                  <a:cubicBezTo>
                    <a:pt x="12716" y="19903"/>
                    <a:pt x="12455" y="19642"/>
                    <a:pt x="12455" y="19317"/>
                  </a:cubicBezTo>
                  <a:lnTo>
                    <a:pt x="12455" y="11545"/>
                  </a:lnTo>
                  <a:cubicBezTo>
                    <a:pt x="12455" y="11317"/>
                    <a:pt x="12260" y="11155"/>
                    <a:pt x="12033" y="11155"/>
                  </a:cubicBezTo>
                  <a:cubicBezTo>
                    <a:pt x="11805" y="11155"/>
                    <a:pt x="11642" y="11317"/>
                    <a:pt x="11642" y="11545"/>
                  </a:cubicBezTo>
                  <a:lnTo>
                    <a:pt x="11642" y="18342"/>
                  </a:lnTo>
                  <a:cubicBezTo>
                    <a:pt x="11642" y="18667"/>
                    <a:pt x="11382" y="18927"/>
                    <a:pt x="11057" y="18927"/>
                  </a:cubicBezTo>
                  <a:cubicBezTo>
                    <a:pt x="10732" y="18927"/>
                    <a:pt x="10472" y="18667"/>
                    <a:pt x="10472" y="18342"/>
                  </a:cubicBezTo>
                  <a:lnTo>
                    <a:pt x="10472" y="10765"/>
                  </a:lnTo>
                  <a:cubicBezTo>
                    <a:pt x="10472" y="10537"/>
                    <a:pt x="10309" y="10342"/>
                    <a:pt x="10082" y="10342"/>
                  </a:cubicBezTo>
                  <a:cubicBezTo>
                    <a:pt x="9854" y="10342"/>
                    <a:pt x="9659" y="10537"/>
                    <a:pt x="9659" y="10765"/>
                  </a:cubicBezTo>
                  <a:lnTo>
                    <a:pt x="9659" y="12163"/>
                  </a:lnTo>
                  <a:cubicBezTo>
                    <a:pt x="9626" y="12163"/>
                    <a:pt x="9594" y="12195"/>
                    <a:pt x="9561" y="12195"/>
                  </a:cubicBezTo>
                  <a:cubicBezTo>
                    <a:pt x="9041" y="12000"/>
                    <a:pt x="8651" y="11480"/>
                    <a:pt x="8651" y="10895"/>
                  </a:cubicBezTo>
                  <a:lnTo>
                    <a:pt x="8651" y="8261"/>
                  </a:lnTo>
                  <a:cubicBezTo>
                    <a:pt x="8651" y="7870"/>
                    <a:pt x="8813" y="7480"/>
                    <a:pt x="9106" y="7187"/>
                  </a:cubicBezTo>
                  <a:lnTo>
                    <a:pt x="9919" y="6374"/>
                  </a:lnTo>
                  <a:cubicBezTo>
                    <a:pt x="10374" y="5919"/>
                    <a:pt x="10634" y="5301"/>
                    <a:pt x="10634" y="4651"/>
                  </a:cubicBezTo>
                  <a:lnTo>
                    <a:pt x="10634" y="4456"/>
                  </a:lnTo>
                  <a:lnTo>
                    <a:pt x="11480" y="4456"/>
                  </a:lnTo>
                  <a:cubicBezTo>
                    <a:pt x="11675" y="4456"/>
                    <a:pt x="11870" y="4293"/>
                    <a:pt x="11870" y="4066"/>
                  </a:cubicBezTo>
                  <a:cubicBezTo>
                    <a:pt x="11870" y="3838"/>
                    <a:pt x="11675" y="3643"/>
                    <a:pt x="11480" y="3643"/>
                  </a:cubicBezTo>
                  <a:lnTo>
                    <a:pt x="9756" y="3643"/>
                  </a:lnTo>
                  <a:cubicBezTo>
                    <a:pt x="9756" y="3643"/>
                    <a:pt x="9724" y="3610"/>
                    <a:pt x="9724" y="3610"/>
                  </a:cubicBezTo>
                  <a:lnTo>
                    <a:pt x="9724" y="879"/>
                  </a:lnTo>
                  <a:cubicBezTo>
                    <a:pt x="9724" y="846"/>
                    <a:pt x="9756" y="846"/>
                    <a:pt x="9756" y="846"/>
                  </a:cubicBezTo>
                  <a:close/>
                  <a:moveTo>
                    <a:pt x="8195" y="12716"/>
                  </a:moveTo>
                  <a:cubicBezTo>
                    <a:pt x="8456" y="12716"/>
                    <a:pt x="8683" y="12748"/>
                    <a:pt x="8878" y="12878"/>
                  </a:cubicBezTo>
                  <a:lnTo>
                    <a:pt x="7838" y="13919"/>
                  </a:lnTo>
                  <a:cubicBezTo>
                    <a:pt x="7675" y="14082"/>
                    <a:pt x="7675" y="14342"/>
                    <a:pt x="7838" y="14504"/>
                  </a:cubicBezTo>
                  <a:cubicBezTo>
                    <a:pt x="7903" y="14569"/>
                    <a:pt x="8000" y="14602"/>
                    <a:pt x="8130" y="14602"/>
                  </a:cubicBezTo>
                  <a:cubicBezTo>
                    <a:pt x="8228" y="14602"/>
                    <a:pt x="8325" y="14569"/>
                    <a:pt x="8423" y="14504"/>
                  </a:cubicBezTo>
                  <a:lnTo>
                    <a:pt x="9659" y="13236"/>
                  </a:lnTo>
                  <a:lnTo>
                    <a:pt x="9659" y="18342"/>
                  </a:lnTo>
                  <a:cubicBezTo>
                    <a:pt x="9659" y="19122"/>
                    <a:pt x="10277" y="19740"/>
                    <a:pt x="11057" y="19740"/>
                  </a:cubicBezTo>
                  <a:cubicBezTo>
                    <a:pt x="11285" y="19740"/>
                    <a:pt x="11480" y="19675"/>
                    <a:pt x="11675" y="19610"/>
                  </a:cubicBezTo>
                  <a:cubicBezTo>
                    <a:pt x="11740" y="20000"/>
                    <a:pt x="12000" y="20325"/>
                    <a:pt x="12358" y="20520"/>
                  </a:cubicBezTo>
                  <a:lnTo>
                    <a:pt x="11025" y="21854"/>
                  </a:lnTo>
                  <a:cubicBezTo>
                    <a:pt x="10797" y="22114"/>
                    <a:pt x="10439" y="22277"/>
                    <a:pt x="10082" y="22277"/>
                  </a:cubicBezTo>
                  <a:cubicBezTo>
                    <a:pt x="9464" y="22342"/>
                    <a:pt x="8911" y="22569"/>
                    <a:pt x="8488" y="22992"/>
                  </a:cubicBezTo>
                  <a:lnTo>
                    <a:pt x="8260" y="23252"/>
                  </a:lnTo>
                  <a:lnTo>
                    <a:pt x="8033" y="23024"/>
                  </a:lnTo>
                  <a:lnTo>
                    <a:pt x="4098" y="19057"/>
                  </a:lnTo>
                  <a:lnTo>
                    <a:pt x="4195" y="18927"/>
                  </a:lnTo>
                  <a:cubicBezTo>
                    <a:pt x="4683" y="18472"/>
                    <a:pt x="4943" y="17854"/>
                    <a:pt x="4943" y="17203"/>
                  </a:cubicBezTo>
                  <a:lnTo>
                    <a:pt x="4943" y="16033"/>
                  </a:lnTo>
                  <a:cubicBezTo>
                    <a:pt x="4943" y="15643"/>
                    <a:pt x="5074" y="15252"/>
                    <a:pt x="5366" y="14960"/>
                  </a:cubicBezTo>
                  <a:lnTo>
                    <a:pt x="7220" y="13106"/>
                  </a:lnTo>
                  <a:cubicBezTo>
                    <a:pt x="7480" y="12846"/>
                    <a:pt x="7838" y="12716"/>
                    <a:pt x="8195" y="12716"/>
                  </a:cubicBezTo>
                  <a:close/>
                  <a:moveTo>
                    <a:pt x="25203" y="19025"/>
                  </a:moveTo>
                  <a:lnTo>
                    <a:pt x="27122" y="20943"/>
                  </a:lnTo>
                  <a:cubicBezTo>
                    <a:pt x="27122" y="20976"/>
                    <a:pt x="27122" y="21008"/>
                    <a:pt x="27122" y="21008"/>
                  </a:cubicBezTo>
                  <a:lnTo>
                    <a:pt x="21724" y="26407"/>
                  </a:lnTo>
                  <a:cubicBezTo>
                    <a:pt x="21724" y="26407"/>
                    <a:pt x="21691" y="26439"/>
                    <a:pt x="21691" y="26439"/>
                  </a:cubicBezTo>
                  <a:cubicBezTo>
                    <a:pt x="21691" y="26439"/>
                    <a:pt x="21659" y="26407"/>
                    <a:pt x="21659" y="26407"/>
                  </a:cubicBezTo>
                  <a:lnTo>
                    <a:pt x="19740" y="24488"/>
                  </a:lnTo>
                  <a:cubicBezTo>
                    <a:pt x="19707" y="24488"/>
                    <a:pt x="19707" y="24455"/>
                    <a:pt x="19740" y="24423"/>
                  </a:cubicBezTo>
                  <a:lnTo>
                    <a:pt x="20033" y="24130"/>
                  </a:lnTo>
                  <a:lnTo>
                    <a:pt x="23187" y="20976"/>
                  </a:lnTo>
                  <a:lnTo>
                    <a:pt x="25138" y="19025"/>
                  </a:lnTo>
                  <a:close/>
                  <a:moveTo>
                    <a:pt x="9756" y="1"/>
                  </a:moveTo>
                  <a:cubicBezTo>
                    <a:pt x="9301" y="1"/>
                    <a:pt x="8911" y="391"/>
                    <a:pt x="8911" y="879"/>
                  </a:cubicBezTo>
                  <a:lnTo>
                    <a:pt x="8911" y="3578"/>
                  </a:lnTo>
                  <a:cubicBezTo>
                    <a:pt x="8911" y="4066"/>
                    <a:pt x="9301" y="4456"/>
                    <a:pt x="9756" y="4456"/>
                  </a:cubicBezTo>
                  <a:lnTo>
                    <a:pt x="9821" y="4456"/>
                  </a:lnTo>
                  <a:lnTo>
                    <a:pt x="9821" y="4618"/>
                  </a:lnTo>
                  <a:cubicBezTo>
                    <a:pt x="9821" y="5074"/>
                    <a:pt x="9659" y="5496"/>
                    <a:pt x="9334" y="5789"/>
                  </a:cubicBezTo>
                  <a:lnTo>
                    <a:pt x="8521" y="6635"/>
                  </a:lnTo>
                  <a:cubicBezTo>
                    <a:pt x="8098" y="7057"/>
                    <a:pt x="7838" y="7643"/>
                    <a:pt x="7838" y="8261"/>
                  </a:cubicBezTo>
                  <a:lnTo>
                    <a:pt x="7838" y="10895"/>
                  </a:lnTo>
                  <a:cubicBezTo>
                    <a:pt x="7838" y="11252"/>
                    <a:pt x="7935" y="11578"/>
                    <a:pt x="8098" y="11903"/>
                  </a:cubicBezTo>
                  <a:cubicBezTo>
                    <a:pt x="7545" y="11935"/>
                    <a:pt x="7025" y="12130"/>
                    <a:pt x="6667" y="12521"/>
                  </a:cubicBezTo>
                  <a:lnTo>
                    <a:pt x="4781" y="14407"/>
                  </a:lnTo>
                  <a:cubicBezTo>
                    <a:pt x="4358" y="14830"/>
                    <a:pt x="4130" y="15415"/>
                    <a:pt x="4130" y="16033"/>
                  </a:cubicBezTo>
                  <a:lnTo>
                    <a:pt x="4130" y="17203"/>
                  </a:lnTo>
                  <a:cubicBezTo>
                    <a:pt x="4130" y="17626"/>
                    <a:pt x="3935" y="18049"/>
                    <a:pt x="3643" y="18374"/>
                  </a:cubicBezTo>
                  <a:lnTo>
                    <a:pt x="3513" y="18504"/>
                  </a:lnTo>
                  <a:lnTo>
                    <a:pt x="3480" y="18439"/>
                  </a:lnTo>
                  <a:cubicBezTo>
                    <a:pt x="3317" y="18277"/>
                    <a:pt x="3090" y="18179"/>
                    <a:pt x="2862" y="18179"/>
                  </a:cubicBezTo>
                  <a:cubicBezTo>
                    <a:pt x="2635" y="18179"/>
                    <a:pt x="2407" y="18277"/>
                    <a:pt x="2244" y="18439"/>
                  </a:cubicBezTo>
                  <a:lnTo>
                    <a:pt x="326" y="20358"/>
                  </a:lnTo>
                  <a:cubicBezTo>
                    <a:pt x="0" y="20716"/>
                    <a:pt x="0" y="21236"/>
                    <a:pt x="326" y="21594"/>
                  </a:cubicBezTo>
                  <a:lnTo>
                    <a:pt x="976" y="22244"/>
                  </a:lnTo>
                  <a:cubicBezTo>
                    <a:pt x="1057" y="22325"/>
                    <a:pt x="1163" y="22366"/>
                    <a:pt x="1269" y="22366"/>
                  </a:cubicBezTo>
                  <a:cubicBezTo>
                    <a:pt x="1374" y="22366"/>
                    <a:pt x="1480" y="22325"/>
                    <a:pt x="1561" y="22244"/>
                  </a:cubicBezTo>
                  <a:cubicBezTo>
                    <a:pt x="1724" y="22081"/>
                    <a:pt x="1724" y="21821"/>
                    <a:pt x="1561" y="21659"/>
                  </a:cubicBezTo>
                  <a:lnTo>
                    <a:pt x="911" y="21008"/>
                  </a:lnTo>
                  <a:cubicBezTo>
                    <a:pt x="878" y="20976"/>
                    <a:pt x="878" y="20943"/>
                    <a:pt x="911" y="20943"/>
                  </a:cubicBezTo>
                  <a:lnTo>
                    <a:pt x="2830" y="19025"/>
                  </a:lnTo>
                  <a:lnTo>
                    <a:pt x="2895" y="19025"/>
                  </a:lnTo>
                  <a:lnTo>
                    <a:pt x="3220" y="19350"/>
                  </a:lnTo>
                  <a:lnTo>
                    <a:pt x="7773" y="23903"/>
                  </a:lnTo>
                  <a:lnTo>
                    <a:pt x="8293" y="24423"/>
                  </a:lnTo>
                  <a:cubicBezTo>
                    <a:pt x="8293" y="24455"/>
                    <a:pt x="8293" y="24488"/>
                    <a:pt x="8293" y="24488"/>
                  </a:cubicBezTo>
                  <a:lnTo>
                    <a:pt x="6374" y="26407"/>
                  </a:lnTo>
                  <a:cubicBezTo>
                    <a:pt x="6358" y="26423"/>
                    <a:pt x="6342" y="26431"/>
                    <a:pt x="6330" y="26431"/>
                  </a:cubicBezTo>
                  <a:cubicBezTo>
                    <a:pt x="6317" y="26431"/>
                    <a:pt x="6309" y="26423"/>
                    <a:pt x="6309" y="26407"/>
                  </a:cubicBezTo>
                  <a:lnTo>
                    <a:pt x="2732" y="22829"/>
                  </a:lnTo>
                  <a:cubicBezTo>
                    <a:pt x="2651" y="22748"/>
                    <a:pt x="2545" y="22707"/>
                    <a:pt x="2439" y="22707"/>
                  </a:cubicBezTo>
                  <a:cubicBezTo>
                    <a:pt x="2334" y="22707"/>
                    <a:pt x="2228" y="22748"/>
                    <a:pt x="2147" y="22829"/>
                  </a:cubicBezTo>
                  <a:cubicBezTo>
                    <a:pt x="1984" y="22992"/>
                    <a:pt x="1984" y="23252"/>
                    <a:pt x="2147" y="23415"/>
                  </a:cubicBezTo>
                  <a:lnTo>
                    <a:pt x="5724" y="26992"/>
                  </a:lnTo>
                  <a:cubicBezTo>
                    <a:pt x="5887" y="27154"/>
                    <a:pt x="6114" y="27252"/>
                    <a:pt x="6342" y="27252"/>
                  </a:cubicBezTo>
                  <a:cubicBezTo>
                    <a:pt x="6569" y="27252"/>
                    <a:pt x="6765" y="27154"/>
                    <a:pt x="6927" y="26992"/>
                  </a:cubicBezTo>
                  <a:lnTo>
                    <a:pt x="8846" y="25073"/>
                  </a:lnTo>
                  <a:cubicBezTo>
                    <a:pt x="9204" y="24715"/>
                    <a:pt x="9204" y="24195"/>
                    <a:pt x="8846" y="23837"/>
                  </a:cubicBezTo>
                  <a:lnTo>
                    <a:pt x="9073" y="23577"/>
                  </a:lnTo>
                  <a:cubicBezTo>
                    <a:pt x="9366" y="23285"/>
                    <a:pt x="9724" y="23122"/>
                    <a:pt x="10147" y="23090"/>
                  </a:cubicBezTo>
                  <a:cubicBezTo>
                    <a:pt x="10699" y="23057"/>
                    <a:pt x="11220" y="22829"/>
                    <a:pt x="11610" y="22439"/>
                  </a:cubicBezTo>
                  <a:lnTo>
                    <a:pt x="13366" y="20651"/>
                  </a:lnTo>
                  <a:cubicBezTo>
                    <a:pt x="13886" y="20520"/>
                    <a:pt x="14277" y="20130"/>
                    <a:pt x="14407" y="19610"/>
                  </a:cubicBezTo>
                  <a:cubicBezTo>
                    <a:pt x="14569" y="19675"/>
                    <a:pt x="14764" y="19740"/>
                    <a:pt x="14992" y="19740"/>
                  </a:cubicBezTo>
                  <a:cubicBezTo>
                    <a:pt x="15772" y="19740"/>
                    <a:pt x="16390" y="19122"/>
                    <a:pt x="16390" y="18342"/>
                  </a:cubicBezTo>
                  <a:lnTo>
                    <a:pt x="16390" y="17366"/>
                  </a:lnTo>
                  <a:cubicBezTo>
                    <a:pt x="16553" y="17464"/>
                    <a:pt x="16748" y="17496"/>
                    <a:pt x="16976" y="17496"/>
                  </a:cubicBezTo>
                  <a:cubicBezTo>
                    <a:pt x="17724" y="17496"/>
                    <a:pt x="18342" y="16878"/>
                    <a:pt x="18342" y="16098"/>
                  </a:cubicBezTo>
                  <a:lnTo>
                    <a:pt x="18342" y="13236"/>
                  </a:lnTo>
                  <a:lnTo>
                    <a:pt x="19610" y="14504"/>
                  </a:lnTo>
                  <a:cubicBezTo>
                    <a:pt x="19675" y="14569"/>
                    <a:pt x="19805" y="14634"/>
                    <a:pt x="19902" y="14634"/>
                  </a:cubicBezTo>
                  <a:cubicBezTo>
                    <a:pt x="20000" y="14634"/>
                    <a:pt x="20098" y="14569"/>
                    <a:pt x="20195" y="14504"/>
                  </a:cubicBezTo>
                  <a:cubicBezTo>
                    <a:pt x="20358" y="14342"/>
                    <a:pt x="20358" y="14082"/>
                    <a:pt x="20195" y="13919"/>
                  </a:cubicBezTo>
                  <a:lnTo>
                    <a:pt x="19122" y="12878"/>
                  </a:lnTo>
                  <a:cubicBezTo>
                    <a:pt x="19350" y="12748"/>
                    <a:pt x="19577" y="12716"/>
                    <a:pt x="19805" y="12716"/>
                  </a:cubicBezTo>
                  <a:cubicBezTo>
                    <a:pt x="20163" y="12716"/>
                    <a:pt x="20520" y="12846"/>
                    <a:pt x="20780" y="13106"/>
                  </a:cubicBezTo>
                  <a:lnTo>
                    <a:pt x="22634" y="14960"/>
                  </a:lnTo>
                  <a:cubicBezTo>
                    <a:pt x="22927" y="15252"/>
                    <a:pt x="23089" y="15643"/>
                    <a:pt x="23089" y="16033"/>
                  </a:cubicBezTo>
                  <a:lnTo>
                    <a:pt x="23089" y="17203"/>
                  </a:lnTo>
                  <a:cubicBezTo>
                    <a:pt x="23089" y="17854"/>
                    <a:pt x="23350" y="18472"/>
                    <a:pt x="23805" y="18927"/>
                  </a:cubicBezTo>
                  <a:lnTo>
                    <a:pt x="23935" y="19057"/>
                  </a:lnTo>
                  <a:lnTo>
                    <a:pt x="23350" y="19675"/>
                  </a:lnTo>
                  <a:lnTo>
                    <a:pt x="19740" y="23252"/>
                  </a:lnTo>
                  <a:lnTo>
                    <a:pt x="19545" y="23057"/>
                  </a:lnTo>
                  <a:lnTo>
                    <a:pt x="19512" y="22992"/>
                  </a:lnTo>
                  <a:cubicBezTo>
                    <a:pt x="19089" y="22569"/>
                    <a:pt x="18537" y="22342"/>
                    <a:pt x="17919" y="22277"/>
                  </a:cubicBezTo>
                  <a:cubicBezTo>
                    <a:pt x="17561" y="22277"/>
                    <a:pt x="17236" y="22114"/>
                    <a:pt x="16976" y="21854"/>
                  </a:cubicBezTo>
                  <a:lnTo>
                    <a:pt x="15610" y="20520"/>
                  </a:lnTo>
                  <a:cubicBezTo>
                    <a:pt x="15545" y="20439"/>
                    <a:pt x="15447" y="20399"/>
                    <a:pt x="15346" y="20399"/>
                  </a:cubicBezTo>
                  <a:cubicBezTo>
                    <a:pt x="15244" y="20399"/>
                    <a:pt x="15138" y="20439"/>
                    <a:pt x="15057" y="20520"/>
                  </a:cubicBezTo>
                  <a:cubicBezTo>
                    <a:pt x="14894" y="20683"/>
                    <a:pt x="14894" y="20943"/>
                    <a:pt x="15057" y="21106"/>
                  </a:cubicBezTo>
                  <a:lnTo>
                    <a:pt x="16390" y="22439"/>
                  </a:lnTo>
                  <a:cubicBezTo>
                    <a:pt x="16781" y="22829"/>
                    <a:pt x="17301" y="23057"/>
                    <a:pt x="17886" y="23122"/>
                  </a:cubicBezTo>
                  <a:cubicBezTo>
                    <a:pt x="18276" y="23122"/>
                    <a:pt x="18634" y="23317"/>
                    <a:pt x="18927" y="23577"/>
                  </a:cubicBezTo>
                  <a:lnTo>
                    <a:pt x="18959" y="23610"/>
                  </a:lnTo>
                  <a:cubicBezTo>
                    <a:pt x="18959" y="23610"/>
                    <a:pt x="18959" y="23642"/>
                    <a:pt x="18992" y="23642"/>
                  </a:cubicBezTo>
                  <a:lnTo>
                    <a:pt x="19187" y="23837"/>
                  </a:lnTo>
                  <a:lnTo>
                    <a:pt x="19155" y="23837"/>
                  </a:lnTo>
                  <a:cubicBezTo>
                    <a:pt x="18829" y="24195"/>
                    <a:pt x="18829" y="24715"/>
                    <a:pt x="19155" y="25073"/>
                  </a:cubicBezTo>
                  <a:lnTo>
                    <a:pt x="21073" y="26992"/>
                  </a:lnTo>
                  <a:cubicBezTo>
                    <a:pt x="21236" y="27154"/>
                    <a:pt x="21431" y="27252"/>
                    <a:pt x="21691" y="27252"/>
                  </a:cubicBezTo>
                  <a:cubicBezTo>
                    <a:pt x="21919" y="27252"/>
                    <a:pt x="22114" y="27154"/>
                    <a:pt x="22276" y="26992"/>
                  </a:cubicBezTo>
                  <a:lnTo>
                    <a:pt x="27675" y="21594"/>
                  </a:lnTo>
                  <a:cubicBezTo>
                    <a:pt x="28032" y="21268"/>
                    <a:pt x="28032" y="20716"/>
                    <a:pt x="27675" y="20358"/>
                  </a:cubicBezTo>
                  <a:lnTo>
                    <a:pt x="25789" y="18439"/>
                  </a:lnTo>
                  <a:cubicBezTo>
                    <a:pt x="25626" y="18277"/>
                    <a:pt x="25398" y="18212"/>
                    <a:pt x="25171" y="18212"/>
                  </a:cubicBezTo>
                  <a:cubicBezTo>
                    <a:pt x="24943" y="18212"/>
                    <a:pt x="24715" y="18277"/>
                    <a:pt x="24553" y="18439"/>
                  </a:cubicBezTo>
                  <a:lnTo>
                    <a:pt x="24520" y="18504"/>
                  </a:lnTo>
                  <a:lnTo>
                    <a:pt x="24390" y="18374"/>
                  </a:lnTo>
                  <a:cubicBezTo>
                    <a:pt x="24228" y="18212"/>
                    <a:pt x="24097" y="18016"/>
                    <a:pt x="24032" y="17821"/>
                  </a:cubicBezTo>
                  <a:cubicBezTo>
                    <a:pt x="24000" y="17821"/>
                    <a:pt x="24000" y="17789"/>
                    <a:pt x="24000" y="17756"/>
                  </a:cubicBezTo>
                  <a:cubicBezTo>
                    <a:pt x="23935" y="17594"/>
                    <a:pt x="23902" y="17399"/>
                    <a:pt x="23902" y="17203"/>
                  </a:cubicBezTo>
                  <a:lnTo>
                    <a:pt x="23902" y="16651"/>
                  </a:lnTo>
                  <a:cubicBezTo>
                    <a:pt x="23935" y="16683"/>
                    <a:pt x="23967" y="16683"/>
                    <a:pt x="24032" y="16683"/>
                  </a:cubicBezTo>
                  <a:cubicBezTo>
                    <a:pt x="24065" y="16716"/>
                    <a:pt x="24065" y="16716"/>
                    <a:pt x="24097" y="16716"/>
                  </a:cubicBezTo>
                  <a:cubicBezTo>
                    <a:pt x="24293" y="16716"/>
                    <a:pt x="24455" y="16553"/>
                    <a:pt x="24488" y="16358"/>
                  </a:cubicBezTo>
                  <a:cubicBezTo>
                    <a:pt x="24553" y="16163"/>
                    <a:pt x="24390" y="15935"/>
                    <a:pt x="24163" y="15903"/>
                  </a:cubicBezTo>
                  <a:cubicBezTo>
                    <a:pt x="24122" y="15889"/>
                    <a:pt x="24082" y="15881"/>
                    <a:pt x="24044" y="15881"/>
                  </a:cubicBezTo>
                  <a:cubicBezTo>
                    <a:pt x="23990" y="15881"/>
                    <a:pt x="23940" y="15897"/>
                    <a:pt x="23902" y="15935"/>
                  </a:cubicBezTo>
                  <a:cubicBezTo>
                    <a:pt x="23870" y="15350"/>
                    <a:pt x="23642" y="14797"/>
                    <a:pt x="23219" y="14407"/>
                  </a:cubicBezTo>
                  <a:lnTo>
                    <a:pt x="21366" y="12521"/>
                  </a:lnTo>
                  <a:cubicBezTo>
                    <a:pt x="20943" y="12098"/>
                    <a:pt x="20390" y="11870"/>
                    <a:pt x="19805" y="11870"/>
                  </a:cubicBezTo>
                  <a:cubicBezTo>
                    <a:pt x="19350" y="11870"/>
                    <a:pt x="18927" y="12033"/>
                    <a:pt x="18537" y="12261"/>
                  </a:cubicBezTo>
                  <a:lnTo>
                    <a:pt x="18342" y="12065"/>
                  </a:lnTo>
                  <a:lnTo>
                    <a:pt x="18342" y="7415"/>
                  </a:lnTo>
                  <a:cubicBezTo>
                    <a:pt x="18342" y="6830"/>
                    <a:pt x="18146" y="6309"/>
                    <a:pt x="17789" y="5887"/>
                  </a:cubicBezTo>
                  <a:cubicBezTo>
                    <a:pt x="17529" y="5561"/>
                    <a:pt x="17366" y="5204"/>
                    <a:pt x="17366" y="4781"/>
                  </a:cubicBezTo>
                  <a:lnTo>
                    <a:pt x="17366" y="4456"/>
                  </a:lnTo>
                  <a:lnTo>
                    <a:pt x="17398" y="4456"/>
                  </a:lnTo>
                  <a:cubicBezTo>
                    <a:pt x="17886" y="4456"/>
                    <a:pt x="18244" y="4066"/>
                    <a:pt x="18244" y="3578"/>
                  </a:cubicBezTo>
                  <a:lnTo>
                    <a:pt x="18244" y="879"/>
                  </a:lnTo>
                  <a:cubicBezTo>
                    <a:pt x="18244" y="391"/>
                    <a:pt x="17886" y="1"/>
                    <a:pt x="173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291;p42"/>
            <p:cNvSpPr/>
            <p:nvPr/>
          </p:nvSpPr>
          <p:spPr>
            <a:xfrm>
              <a:off x="11371920" y="2359705"/>
              <a:ext cx="16556" cy="17235"/>
            </a:xfrm>
            <a:custGeom>
              <a:avLst/>
              <a:gdLst/>
              <a:ahLst/>
              <a:cxnLst/>
              <a:rect l="l" t="t" r="r" b="b"/>
              <a:pathLst>
                <a:path w="846" h="879" extrusionOk="0">
                  <a:moveTo>
                    <a:pt x="423" y="0"/>
                  </a:moveTo>
                  <a:cubicBezTo>
                    <a:pt x="195" y="0"/>
                    <a:pt x="0" y="195"/>
                    <a:pt x="0" y="455"/>
                  </a:cubicBezTo>
                  <a:cubicBezTo>
                    <a:pt x="0" y="683"/>
                    <a:pt x="195" y="878"/>
                    <a:pt x="423" y="878"/>
                  </a:cubicBezTo>
                  <a:cubicBezTo>
                    <a:pt x="651" y="878"/>
                    <a:pt x="846" y="683"/>
                    <a:pt x="846" y="455"/>
                  </a:cubicBezTo>
                  <a:cubicBezTo>
                    <a:pt x="846" y="195"/>
                    <a:pt x="651" y="0"/>
                    <a:pt x="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292;p42"/>
            <p:cNvSpPr/>
            <p:nvPr/>
          </p:nvSpPr>
          <p:spPr>
            <a:xfrm>
              <a:off x="11650047" y="2725069"/>
              <a:ext cx="17202" cy="16608"/>
            </a:xfrm>
            <a:custGeom>
              <a:avLst/>
              <a:gdLst/>
              <a:ahLst/>
              <a:cxnLst/>
              <a:rect l="l" t="t" r="r" b="b"/>
              <a:pathLst>
                <a:path w="879" h="847" extrusionOk="0">
                  <a:moveTo>
                    <a:pt x="456" y="1"/>
                  </a:moveTo>
                  <a:cubicBezTo>
                    <a:pt x="196" y="1"/>
                    <a:pt x="0" y="196"/>
                    <a:pt x="0" y="424"/>
                  </a:cubicBezTo>
                  <a:cubicBezTo>
                    <a:pt x="0" y="651"/>
                    <a:pt x="196" y="846"/>
                    <a:pt x="456" y="846"/>
                  </a:cubicBezTo>
                  <a:cubicBezTo>
                    <a:pt x="683" y="846"/>
                    <a:pt x="878" y="651"/>
                    <a:pt x="878" y="424"/>
                  </a:cubicBezTo>
                  <a:cubicBezTo>
                    <a:pt x="878" y="196"/>
                    <a:pt x="683"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293;p42"/>
            <p:cNvSpPr/>
            <p:nvPr/>
          </p:nvSpPr>
          <p:spPr>
            <a:xfrm>
              <a:off x="11281540" y="2797777"/>
              <a:ext cx="16576" cy="17235"/>
            </a:xfrm>
            <a:custGeom>
              <a:avLst/>
              <a:gdLst/>
              <a:ahLst/>
              <a:cxnLst/>
              <a:rect l="l" t="t" r="r" b="b"/>
              <a:pathLst>
                <a:path w="847" h="879" extrusionOk="0">
                  <a:moveTo>
                    <a:pt x="423" y="0"/>
                  </a:moveTo>
                  <a:cubicBezTo>
                    <a:pt x="196" y="0"/>
                    <a:pt x="1" y="195"/>
                    <a:pt x="1" y="455"/>
                  </a:cubicBezTo>
                  <a:cubicBezTo>
                    <a:pt x="1" y="683"/>
                    <a:pt x="196" y="878"/>
                    <a:pt x="423" y="878"/>
                  </a:cubicBezTo>
                  <a:cubicBezTo>
                    <a:pt x="651" y="878"/>
                    <a:pt x="846" y="683"/>
                    <a:pt x="846" y="455"/>
                  </a:cubicBezTo>
                  <a:cubicBezTo>
                    <a:pt x="846" y="195"/>
                    <a:pt x="651" y="0"/>
                    <a:pt x="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2182;p22"/>
          <p:cNvGrpSpPr/>
          <p:nvPr/>
        </p:nvGrpSpPr>
        <p:grpSpPr>
          <a:xfrm>
            <a:off x="597346" y="1161401"/>
            <a:ext cx="493774" cy="548641"/>
            <a:chOff x="13150475" y="2019025"/>
            <a:chExt cx="905675" cy="1002450"/>
          </a:xfrm>
        </p:grpSpPr>
        <p:sp>
          <p:nvSpPr>
            <p:cNvPr id="107" name="Google Shape;2183;p22"/>
            <p:cNvSpPr/>
            <p:nvPr/>
          </p:nvSpPr>
          <p:spPr>
            <a:xfrm>
              <a:off x="13165100" y="2075925"/>
              <a:ext cx="876425" cy="930900"/>
            </a:xfrm>
            <a:custGeom>
              <a:avLst/>
              <a:gdLst/>
              <a:ahLst/>
              <a:cxnLst/>
              <a:rect l="l" t="t" r="r" b="b"/>
              <a:pathLst>
                <a:path w="35057" h="37236" extrusionOk="0">
                  <a:moveTo>
                    <a:pt x="17524" y="1"/>
                  </a:moveTo>
                  <a:cubicBezTo>
                    <a:pt x="16325" y="1"/>
                    <a:pt x="15122" y="359"/>
                    <a:pt x="14081" y="1074"/>
                  </a:cubicBezTo>
                  <a:lnTo>
                    <a:pt x="2602" y="9009"/>
                  </a:lnTo>
                  <a:cubicBezTo>
                    <a:pt x="976" y="10147"/>
                    <a:pt x="0" y="12001"/>
                    <a:pt x="0" y="13984"/>
                  </a:cubicBezTo>
                  <a:lnTo>
                    <a:pt x="0" y="31187"/>
                  </a:lnTo>
                  <a:cubicBezTo>
                    <a:pt x="0" y="34537"/>
                    <a:pt x="2699" y="37236"/>
                    <a:pt x="6049" y="37236"/>
                  </a:cubicBezTo>
                  <a:lnTo>
                    <a:pt x="29008" y="37236"/>
                  </a:lnTo>
                  <a:cubicBezTo>
                    <a:pt x="32325" y="37236"/>
                    <a:pt x="35057" y="34537"/>
                    <a:pt x="35057" y="31187"/>
                  </a:cubicBezTo>
                  <a:lnTo>
                    <a:pt x="35057" y="13984"/>
                  </a:lnTo>
                  <a:cubicBezTo>
                    <a:pt x="35057" y="12001"/>
                    <a:pt x="34081" y="10147"/>
                    <a:pt x="32422" y="9009"/>
                  </a:cubicBezTo>
                  <a:lnTo>
                    <a:pt x="20943" y="1074"/>
                  </a:lnTo>
                  <a:cubicBezTo>
                    <a:pt x="19919" y="359"/>
                    <a:pt x="18724" y="1"/>
                    <a:pt x="17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84;p22"/>
            <p:cNvSpPr/>
            <p:nvPr/>
          </p:nvSpPr>
          <p:spPr>
            <a:xfrm>
              <a:off x="13165100" y="2075400"/>
              <a:ext cx="483750" cy="931425"/>
            </a:xfrm>
            <a:custGeom>
              <a:avLst/>
              <a:gdLst/>
              <a:ahLst/>
              <a:cxnLst/>
              <a:rect l="l" t="t" r="r" b="b"/>
              <a:pathLst>
                <a:path w="19350" h="37257" extrusionOk="0">
                  <a:moveTo>
                    <a:pt x="17514" y="0"/>
                  </a:moveTo>
                  <a:cubicBezTo>
                    <a:pt x="16312" y="0"/>
                    <a:pt x="15112" y="354"/>
                    <a:pt x="14081" y="1062"/>
                  </a:cubicBezTo>
                  <a:lnTo>
                    <a:pt x="2602" y="9030"/>
                  </a:lnTo>
                  <a:cubicBezTo>
                    <a:pt x="976" y="10168"/>
                    <a:pt x="0" y="12022"/>
                    <a:pt x="0" y="14005"/>
                  </a:cubicBezTo>
                  <a:lnTo>
                    <a:pt x="0" y="31208"/>
                  </a:lnTo>
                  <a:cubicBezTo>
                    <a:pt x="0" y="34558"/>
                    <a:pt x="2699" y="37257"/>
                    <a:pt x="6049" y="37257"/>
                  </a:cubicBezTo>
                  <a:lnTo>
                    <a:pt x="9691" y="37257"/>
                  </a:lnTo>
                  <a:cubicBezTo>
                    <a:pt x="6374" y="37257"/>
                    <a:pt x="3675" y="34558"/>
                    <a:pt x="3675" y="31208"/>
                  </a:cubicBezTo>
                  <a:lnTo>
                    <a:pt x="3675" y="14005"/>
                  </a:lnTo>
                  <a:cubicBezTo>
                    <a:pt x="3675" y="12022"/>
                    <a:pt x="4618" y="10168"/>
                    <a:pt x="6277" y="9030"/>
                  </a:cubicBezTo>
                  <a:lnTo>
                    <a:pt x="17756" y="1062"/>
                  </a:lnTo>
                  <a:cubicBezTo>
                    <a:pt x="18244" y="737"/>
                    <a:pt x="18797" y="477"/>
                    <a:pt x="19350" y="282"/>
                  </a:cubicBezTo>
                  <a:cubicBezTo>
                    <a:pt x="18752" y="94"/>
                    <a:pt x="18133" y="0"/>
                    <a:pt x="17514" y="0"/>
                  </a:cubicBez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85;p22"/>
            <p:cNvSpPr/>
            <p:nvPr/>
          </p:nvSpPr>
          <p:spPr>
            <a:xfrm>
              <a:off x="13165100" y="2075925"/>
              <a:ext cx="876425" cy="693525"/>
            </a:xfrm>
            <a:custGeom>
              <a:avLst/>
              <a:gdLst/>
              <a:ahLst/>
              <a:cxnLst/>
              <a:rect l="l" t="t" r="r" b="b"/>
              <a:pathLst>
                <a:path w="35057" h="27741" extrusionOk="0">
                  <a:moveTo>
                    <a:pt x="17528" y="1"/>
                  </a:moveTo>
                  <a:cubicBezTo>
                    <a:pt x="16325" y="1"/>
                    <a:pt x="15122" y="359"/>
                    <a:pt x="14081" y="1074"/>
                  </a:cubicBezTo>
                  <a:lnTo>
                    <a:pt x="4391" y="7773"/>
                  </a:lnTo>
                  <a:lnTo>
                    <a:pt x="2602" y="9009"/>
                  </a:lnTo>
                  <a:cubicBezTo>
                    <a:pt x="1008" y="10114"/>
                    <a:pt x="33" y="11936"/>
                    <a:pt x="0" y="13854"/>
                  </a:cubicBezTo>
                  <a:cubicBezTo>
                    <a:pt x="33" y="15805"/>
                    <a:pt x="1008" y="17626"/>
                    <a:pt x="2602" y="18732"/>
                  </a:cubicBezTo>
                  <a:lnTo>
                    <a:pt x="4391" y="19935"/>
                  </a:lnTo>
                  <a:lnTo>
                    <a:pt x="14081" y="26667"/>
                  </a:lnTo>
                  <a:cubicBezTo>
                    <a:pt x="15122" y="27382"/>
                    <a:pt x="16325" y="27740"/>
                    <a:pt x="17528" y="27740"/>
                  </a:cubicBezTo>
                  <a:cubicBezTo>
                    <a:pt x="18732" y="27740"/>
                    <a:pt x="19935" y="27382"/>
                    <a:pt x="20976" y="26667"/>
                  </a:cubicBezTo>
                  <a:lnTo>
                    <a:pt x="30992" y="19708"/>
                  </a:lnTo>
                  <a:lnTo>
                    <a:pt x="32455" y="18732"/>
                  </a:lnTo>
                  <a:cubicBezTo>
                    <a:pt x="34048" y="17626"/>
                    <a:pt x="34991" y="15805"/>
                    <a:pt x="35057" y="13854"/>
                  </a:cubicBezTo>
                  <a:cubicBezTo>
                    <a:pt x="34991" y="11936"/>
                    <a:pt x="34048" y="10114"/>
                    <a:pt x="32455" y="9009"/>
                  </a:cubicBezTo>
                  <a:lnTo>
                    <a:pt x="31024" y="8001"/>
                  </a:lnTo>
                  <a:lnTo>
                    <a:pt x="20976" y="1074"/>
                  </a:lnTo>
                  <a:cubicBezTo>
                    <a:pt x="19935" y="359"/>
                    <a:pt x="18732" y="1"/>
                    <a:pt x="175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86;p22"/>
            <p:cNvSpPr/>
            <p:nvPr/>
          </p:nvSpPr>
          <p:spPr>
            <a:xfrm>
              <a:off x="13165100" y="2075925"/>
              <a:ext cx="876425" cy="693525"/>
            </a:xfrm>
            <a:custGeom>
              <a:avLst/>
              <a:gdLst/>
              <a:ahLst/>
              <a:cxnLst/>
              <a:rect l="l" t="t" r="r" b="b"/>
              <a:pathLst>
                <a:path w="35057" h="27741" extrusionOk="0">
                  <a:moveTo>
                    <a:pt x="17528" y="1"/>
                  </a:moveTo>
                  <a:cubicBezTo>
                    <a:pt x="16325" y="1"/>
                    <a:pt x="15122" y="359"/>
                    <a:pt x="14081" y="1074"/>
                  </a:cubicBezTo>
                  <a:lnTo>
                    <a:pt x="4391" y="7773"/>
                  </a:lnTo>
                  <a:lnTo>
                    <a:pt x="2602" y="9009"/>
                  </a:lnTo>
                  <a:cubicBezTo>
                    <a:pt x="1008" y="10114"/>
                    <a:pt x="33" y="11936"/>
                    <a:pt x="0" y="13854"/>
                  </a:cubicBezTo>
                  <a:cubicBezTo>
                    <a:pt x="33" y="15805"/>
                    <a:pt x="1008" y="17626"/>
                    <a:pt x="2602" y="18732"/>
                  </a:cubicBezTo>
                  <a:lnTo>
                    <a:pt x="4391" y="19935"/>
                  </a:lnTo>
                  <a:lnTo>
                    <a:pt x="14081" y="26667"/>
                  </a:lnTo>
                  <a:cubicBezTo>
                    <a:pt x="15122" y="27382"/>
                    <a:pt x="16325" y="27740"/>
                    <a:pt x="17528" y="27740"/>
                  </a:cubicBezTo>
                  <a:cubicBezTo>
                    <a:pt x="18732" y="27740"/>
                    <a:pt x="19935" y="27382"/>
                    <a:pt x="20976" y="26667"/>
                  </a:cubicBezTo>
                  <a:lnTo>
                    <a:pt x="30992" y="19708"/>
                  </a:lnTo>
                  <a:lnTo>
                    <a:pt x="32455" y="18732"/>
                  </a:lnTo>
                  <a:cubicBezTo>
                    <a:pt x="34048" y="17626"/>
                    <a:pt x="34991" y="15805"/>
                    <a:pt x="35057" y="13854"/>
                  </a:cubicBezTo>
                  <a:cubicBezTo>
                    <a:pt x="34991" y="11936"/>
                    <a:pt x="34048" y="10114"/>
                    <a:pt x="32455" y="9009"/>
                  </a:cubicBezTo>
                  <a:lnTo>
                    <a:pt x="31024" y="8001"/>
                  </a:lnTo>
                  <a:lnTo>
                    <a:pt x="20976" y="1074"/>
                  </a:lnTo>
                  <a:cubicBezTo>
                    <a:pt x="19935" y="359"/>
                    <a:pt x="18732" y="1"/>
                    <a:pt x="17528" y="1"/>
                  </a:cubicBez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87;p22"/>
            <p:cNvSpPr/>
            <p:nvPr/>
          </p:nvSpPr>
          <p:spPr>
            <a:xfrm>
              <a:off x="13274850" y="2033650"/>
              <a:ext cx="665050" cy="735800"/>
            </a:xfrm>
            <a:custGeom>
              <a:avLst/>
              <a:gdLst/>
              <a:ahLst/>
              <a:cxnLst/>
              <a:rect l="l" t="t" r="r" b="b"/>
              <a:pathLst>
                <a:path w="26602" h="29432" extrusionOk="0">
                  <a:moveTo>
                    <a:pt x="2700" y="1"/>
                  </a:moveTo>
                  <a:cubicBezTo>
                    <a:pt x="1204" y="1"/>
                    <a:pt x="1" y="1204"/>
                    <a:pt x="1" y="2700"/>
                  </a:cubicBezTo>
                  <a:lnTo>
                    <a:pt x="1" y="21626"/>
                  </a:lnTo>
                  <a:lnTo>
                    <a:pt x="9691" y="28358"/>
                  </a:lnTo>
                  <a:cubicBezTo>
                    <a:pt x="10732" y="29073"/>
                    <a:pt x="11935" y="29431"/>
                    <a:pt x="13134" y="29431"/>
                  </a:cubicBezTo>
                  <a:cubicBezTo>
                    <a:pt x="14334" y="29431"/>
                    <a:pt x="15529" y="29073"/>
                    <a:pt x="16553" y="28358"/>
                  </a:cubicBezTo>
                  <a:lnTo>
                    <a:pt x="26602" y="21399"/>
                  </a:lnTo>
                  <a:lnTo>
                    <a:pt x="26602" y="7480"/>
                  </a:lnTo>
                  <a:lnTo>
                    <a:pt x="19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88;p22"/>
            <p:cNvSpPr/>
            <p:nvPr/>
          </p:nvSpPr>
          <p:spPr>
            <a:xfrm>
              <a:off x="13274850" y="2480000"/>
              <a:ext cx="665050" cy="289450"/>
            </a:xfrm>
            <a:custGeom>
              <a:avLst/>
              <a:gdLst/>
              <a:ahLst/>
              <a:cxnLst/>
              <a:rect l="l" t="t" r="r" b="b"/>
              <a:pathLst>
                <a:path w="26602" h="11578" extrusionOk="0">
                  <a:moveTo>
                    <a:pt x="26602" y="0"/>
                  </a:moveTo>
                  <a:lnTo>
                    <a:pt x="16553" y="6959"/>
                  </a:lnTo>
                  <a:cubicBezTo>
                    <a:pt x="15529" y="7675"/>
                    <a:pt x="14325" y="8032"/>
                    <a:pt x="13122" y="8032"/>
                  </a:cubicBezTo>
                  <a:cubicBezTo>
                    <a:pt x="11919" y="8032"/>
                    <a:pt x="10716" y="7675"/>
                    <a:pt x="9691" y="6959"/>
                  </a:cubicBezTo>
                  <a:lnTo>
                    <a:pt x="1" y="260"/>
                  </a:lnTo>
                  <a:lnTo>
                    <a:pt x="1" y="3772"/>
                  </a:lnTo>
                  <a:lnTo>
                    <a:pt x="9691" y="10504"/>
                  </a:lnTo>
                  <a:cubicBezTo>
                    <a:pt x="10732" y="11219"/>
                    <a:pt x="11935" y="11577"/>
                    <a:pt x="13134" y="11577"/>
                  </a:cubicBezTo>
                  <a:cubicBezTo>
                    <a:pt x="14334" y="11577"/>
                    <a:pt x="15529" y="11219"/>
                    <a:pt x="16553" y="10504"/>
                  </a:cubicBezTo>
                  <a:lnTo>
                    <a:pt x="26602" y="3545"/>
                  </a:lnTo>
                  <a:lnTo>
                    <a:pt x="26602"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89;p22"/>
            <p:cNvSpPr/>
            <p:nvPr/>
          </p:nvSpPr>
          <p:spPr>
            <a:xfrm>
              <a:off x="13752900" y="2033650"/>
              <a:ext cx="187000" cy="187025"/>
            </a:xfrm>
            <a:custGeom>
              <a:avLst/>
              <a:gdLst/>
              <a:ahLst/>
              <a:cxnLst/>
              <a:rect l="l" t="t" r="r" b="b"/>
              <a:pathLst>
                <a:path w="7480" h="7481" extrusionOk="0">
                  <a:moveTo>
                    <a:pt x="0" y="1"/>
                  </a:moveTo>
                  <a:lnTo>
                    <a:pt x="0" y="4781"/>
                  </a:lnTo>
                  <a:cubicBezTo>
                    <a:pt x="0" y="6277"/>
                    <a:pt x="1203" y="7480"/>
                    <a:pt x="2699" y="7480"/>
                  </a:cubicBezTo>
                  <a:lnTo>
                    <a:pt x="7480" y="7480"/>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90;p22"/>
            <p:cNvSpPr/>
            <p:nvPr/>
          </p:nvSpPr>
          <p:spPr>
            <a:xfrm>
              <a:off x="13448025" y="2264275"/>
              <a:ext cx="366675" cy="364525"/>
            </a:xfrm>
            <a:custGeom>
              <a:avLst/>
              <a:gdLst/>
              <a:ahLst/>
              <a:cxnLst/>
              <a:rect l="l" t="t" r="r" b="b"/>
              <a:pathLst>
                <a:path w="14667" h="14581" extrusionOk="0">
                  <a:moveTo>
                    <a:pt x="11271" y="1"/>
                  </a:moveTo>
                  <a:cubicBezTo>
                    <a:pt x="10815" y="1"/>
                    <a:pt x="10376" y="258"/>
                    <a:pt x="10146" y="694"/>
                  </a:cubicBezTo>
                  <a:lnTo>
                    <a:pt x="6276" y="8499"/>
                  </a:lnTo>
                  <a:lnTo>
                    <a:pt x="4390" y="5345"/>
                  </a:lnTo>
                  <a:cubicBezTo>
                    <a:pt x="4154" y="4959"/>
                    <a:pt x="3749" y="4742"/>
                    <a:pt x="3323" y="4742"/>
                  </a:cubicBezTo>
                  <a:cubicBezTo>
                    <a:pt x="3103" y="4742"/>
                    <a:pt x="2877" y="4800"/>
                    <a:pt x="2667" y="4922"/>
                  </a:cubicBezTo>
                  <a:lnTo>
                    <a:pt x="813" y="6027"/>
                  </a:lnTo>
                  <a:cubicBezTo>
                    <a:pt x="195" y="6385"/>
                    <a:pt x="0" y="7166"/>
                    <a:pt x="358" y="7751"/>
                  </a:cubicBezTo>
                  <a:lnTo>
                    <a:pt x="4065" y="13962"/>
                  </a:lnTo>
                  <a:cubicBezTo>
                    <a:pt x="4325" y="14353"/>
                    <a:pt x="4748" y="14580"/>
                    <a:pt x="5203" y="14580"/>
                  </a:cubicBezTo>
                  <a:lnTo>
                    <a:pt x="7837" y="14483"/>
                  </a:lnTo>
                  <a:cubicBezTo>
                    <a:pt x="8293" y="14450"/>
                    <a:pt x="8715" y="14190"/>
                    <a:pt x="8911" y="13767"/>
                  </a:cubicBezTo>
                  <a:lnTo>
                    <a:pt x="14374" y="2776"/>
                  </a:lnTo>
                  <a:cubicBezTo>
                    <a:pt x="14667" y="2158"/>
                    <a:pt x="14406" y="1410"/>
                    <a:pt x="13789" y="1085"/>
                  </a:cubicBezTo>
                  <a:lnTo>
                    <a:pt x="11837" y="141"/>
                  </a:lnTo>
                  <a:cubicBezTo>
                    <a:pt x="11655" y="46"/>
                    <a:pt x="11462" y="1"/>
                    <a:pt x="112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191;p22"/>
            <p:cNvSpPr/>
            <p:nvPr/>
          </p:nvSpPr>
          <p:spPr>
            <a:xfrm>
              <a:off x="13604925" y="2264275"/>
              <a:ext cx="148800" cy="253125"/>
            </a:xfrm>
            <a:custGeom>
              <a:avLst/>
              <a:gdLst/>
              <a:ahLst/>
              <a:cxnLst/>
              <a:rect l="l" t="t" r="r" b="b"/>
              <a:pathLst>
                <a:path w="5952" h="10125" extrusionOk="0">
                  <a:moveTo>
                    <a:pt x="4995" y="1"/>
                  </a:moveTo>
                  <a:cubicBezTo>
                    <a:pt x="4539" y="1"/>
                    <a:pt x="4100" y="258"/>
                    <a:pt x="3870" y="694"/>
                  </a:cubicBezTo>
                  <a:lnTo>
                    <a:pt x="0" y="8499"/>
                  </a:lnTo>
                  <a:lnTo>
                    <a:pt x="976" y="10125"/>
                  </a:lnTo>
                  <a:lnTo>
                    <a:pt x="5659" y="694"/>
                  </a:lnTo>
                  <a:cubicBezTo>
                    <a:pt x="5756" y="564"/>
                    <a:pt x="5854" y="434"/>
                    <a:pt x="5952" y="337"/>
                  </a:cubicBezTo>
                  <a:lnTo>
                    <a:pt x="5561" y="141"/>
                  </a:lnTo>
                  <a:cubicBezTo>
                    <a:pt x="5379" y="46"/>
                    <a:pt x="5186" y="1"/>
                    <a:pt x="4995" y="1"/>
                  </a:cubicBez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92;p22"/>
            <p:cNvSpPr/>
            <p:nvPr/>
          </p:nvSpPr>
          <p:spPr>
            <a:xfrm>
              <a:off x="13448025" y="2382750"/>
              <a:ext cx="164250" cy="246100"/>
            </a:xfrm>
            <a:custGeom>
              <a:avLst/>
              <a:gdLst/>
              <a:ahLst/>
              <a:cxnLst/>
              <a:rect l="l" t="t" r="r" b="b"/>
              <a:pathLst>
                <a:path w="6570" h="9844" extrusionOk="0">
                  <a:moveTo>
                    <a:pt x="3345" y="1"/>
                  </a:moveTo>
                  <a:cubicBezTo>
                    <a:pt x="3118" y="1"/>
                    <a:pt x="2884" y="61"/>
                    <a:pt x="2667" y="183"/>
                  </a:cubicBezTo>
                  <a:lnTo>
                    <a:pt x="813" y="1288"/>
                  </a:lnTo>
                  <a:cubicBezTo>
                    <a:pt x="195" y="1646"/>
                    <a:pt x="0" y="2427"/>
                    <a:pt x="358" y="3012"/>
                  </a:cubicBezTo>
                  <a:lnTo>
                    <a:pt x="4065" y="9223"/>
                  </a:lnTo>
                  <a:cubicBezTo>
                    <a:pt x="4311" y="9591"/>
                    <a:pt x="4701" y="9844"/>
                    <a:pt x="5127" y="9844"/>
                  </a:cubicBezTo>
                  <a:cubicBezTo>
                    <a:pt x="5152" y="9844"/>
                    <a:pt x="5178" y="9843"/>
                    <a:pt x="5203" y="9841"/>
                  </a:cubicBezTo>
                  <a:lnTo>
                    <a:pt x="6569" y="9776"/>
                  </a:lnTo>
                  <a:cubicBezTo>
                    <a:pt x="6276" y="9679"/>
                    <a:pt x="6049" y="9483"/>
                    <a:pt x="5886" y="9223"/>
                  </a:cubicBezTo>
                  <a:lnTo>
                    <a:pt x="2179" y="3012"/>
                  </a:lnTo>
                  <a:cubicBezTo>
                    <a:pt x="1821" y="2427"/>
                    <a:pt x="2016" y="1646"/>
                    <a:pt x="2602" y="1288"/>
                  </a:cubicBezTo>
                  <a:lnTo>
                    <a:pt x="4195" y="345"/>
                  </a:lnTo>
                  <a:cubicBezTo>
                    <a:pt x="3968" y="118"/>
                    <a:pt x="3663" y="1"/>
                    <a:pt x="3345" y="1"/>
                  </a:cubicBez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93;p22"/>
            <p:cNvSpPr/>
            <p:nvPr/>
          </p:nvSpPr>
          <p:spPr>
            <a:xfrm>
              <a:off x="13150475" y="2019025"/>
              <a:ext cx="905675" cy="1002450"/>
            </a:xfrm>
            <a:custGeom>
              <a:avLst/>
              <a:gdLst/>
              <a:ahLst/>
              <a:cxnLst/>
              <a:rect l="l" t="t" r="r" b="b"/>
              <a:pathLst>
                <a:path w="36227" h="40098" extrusionOk="0">
                  <a:moveTo>
                    <a:pt x="24682" y="1984"/>
                  </a:moveTo>
                  <a:lnTo>
                    <a:pt x="30178" y="7480"/>
                  </a:lnTo>
                  <a:lnTo>
                    <a:pt x="26796" y="7480"/>
                  </a:lnTo>
                  <a:cubicBezTo>
                    <a:pt x="25625" y="7480"/>
                    <a:pt x="24682" y="6537"/>
                    <a:pt x="24682" y="5366"/>
                  </a:cubicBezTo>
                  <a:lnTo>
                    <a:pt x="24682" y="1984"/>
                  </a:lnTo>
                  <a:close/>
                  <a:moveTo>
                    <a:pt x="32162" y="11415"/>
                  </a:moveTo>
                  <a:lnTo>
                    <a:pt x="32682" y="11773"/>
                  </a:lnTo>
                  <a:cubicBezTo>
                    <a:pt x="34113" y="12748"/>
                    <a:pt x="34991" y="14374"/>
                    <a:pt x="35024" y="16130"/>
                  </a:cubicBezTo>
                  <a:cubicBezTo>
                    <a:pt x="34991" y="17886"/>
                    <a:pt x="34113" y="19512"/>
                    <a:pt x="32682" y="20520"/>
                  </a:cubicBezTo>
                  <a:lnTo>
                    <a:pt x="32162" y="20878"/>
                  </a:lnTo>
                  <a:lnTo>
                    <a:pt x="32162" y="11415"/>
                  </a:lnTo>
                  <a:close/>
                  <a:moveTo>
                    <a:pt x="4358" y="11187"/>
                  </a:moveTo>
                  <a:lnTo>
                    <a:pt x="4358" y="21106"/>
                  </a:lnTo>
                  <a:lnTo>
                    <a:pt x="3512" y="20520"/>
                  </a:lnTo>
                  <a:cubicBezTo>
                    <a:pt x="2081" y="19512"/>
                    <a:pt x="1203" y="17886"/>
                    <a:pt x="1171" y="16130"/>
                  </a:cubicBezTo>
                  <a:cubicBezTo>
                    <a:pt x="1203" y="14407"/>
                    <a:pt x="2081" y="12748"/>
                    <a:pt x="3512" y="11773"/>
                  </a:cubicBezTo>
                  <a:lnTo>
                    <a:pt x="4358" y="11187"/>
                  </a:lnTo>
                  <a:close/>
                  <a:moveTo>
                    <a:pt x="23512" y="1171"/>
                  </a:moveTo>
                  <a:lnTo>
                    <a:pt x="23512" y="5366"/>
                  </a:lnTo>
                  <a:cubicBezTo>
                    <a:pt x="23512" y="7187"/>
                    <a:pt x="24975" y="8651"/>
                    <a:pt x="26796" y="8651"/>
                  </a:cubicBezTo>
                  <a:lnTo>
                    <a:pt x="30991" y="8651"/>
                  </a:lnTo>
                  <a:lnTo>
                    <a:pt x="30991" y="21691"/>
                  </a:lnTo>
                  <a:lnTo>
                    <a:pt x="21203" y="28455"/>
                  </a:lnTo>
                  <a:cubicBezTo>
                    <a:pt x="20276" y="29105"/>
                    <a:pt x="19187" y="29431"/>
                    <a:pt x="18097" y="29431"/>
                  </a:cubicBezTo>
                  <a:cubicBezTo>
                    <a:pt x="17008" y="29431"/>
                    <a:pt x="15918" y="29105"/>
                    <a:pt x="14992" y="28455"/>
                  </a:cubicBezTo>
                  <a:lnTo>
                    <a:pt x="5561" y="21919"/>
                  </a:lnTo>
                  <a:lnTo>
                    <a:pt x="5561" y="3285"/>
                  </a:lnTo>
                  <a:cubicBezTo>
                    <a:pt x="5561" y="2114"/>
                    <a:pt x="6504" y="1171"/>
                    <a:pt x="7675" y="1171"/>
                  </a:cubicBezTo>
                  <a:close/>
                  <a:moveTo>
                    <a:pt x="7675" y="0"/>
                  </a:moveTo>
                  <a:cubicBezTo>
                    <a:pt x="5854" y="0"/>
                    <a:pt x="4358" y="1464"/>
                    <a:pt x="4358" y="3285"/>
                  </a:cubicBezTo>
                  <a:lnTo>
                    <a:pt x="4358" y="9756"/>
                  </a:lnTo>
                  <a:lnTo>
                    <a:pt x="2862" y="10797"/>
                  </a:lnTo>
                  <a:cubicBezTo>
                    <a:pt x="1073" y="12033"/>
                    <a:pt x="33" y="14016"/>
                    <a:pt x="0" y="16163"/>
                  </a:cubicBezTo>
                  <a:lnTo>
                    <a:pt x="0" y="16260"/>
                  </a:lnTo>
                  <a:lnTo>
                    <a:pt x="0" y="33463"/>
                  </a:lnTo>
                  <a:cubicBezTo>
                    <a:pt x="0" y="37138"/>
                    <a:pt x="2959" y="40097"/>
                    <a:pt x="6634" y="40097"/>
                  </a:cubicBezTo>
                  <a:lnTo>
                    <a:pt x="7480" y="40097"/>
                  </a:lnTo>
                  <a:cubicBezTo>
                    <a:pt x="7805" y="40097"/>
                    <a:pt x="8065" y="39837"/>
                    <a:pt x="8065" y="39512"/>
                  </a:cubicBezTo>
                  <a:cubicBezTo>
                    <a:pt x="8065" y="39187"/>
                    <a:pt x="7805" y="38926"/>
                    <a:pt x="7480" y="38926"/>
                  </a:cubicBezTo>
                  <a:lnTo>
                    <a:pt x="6634" y="38926"/>
                  </a:lnTo>
                  <a:cubicBezTo>
                    <a:pt x="3610" y="38926"/>
                    <a:pt x="1171" y="36487"/>
                    <a:pt x="1171" y="33463"/>
                  </a:cubicBezTo>
                  <a:lnTo>
                    <a:pt x="1171" y="19772"/>
                  </a:lnTo>
                  <a:cubicBezTo>
                    <a:pt x="1626" y="20423"/>
                    <a:pt x="2179" y="21008"/>
                    <a:pt x="2862" y="21463"/>
                  </a:cubicBezTo>
                  <a:lnTo>
                    <a:pt x="14341" y="29431"/>
                  </a:lnTo>
                  <a:cubicBezTo>
                    <a:pt x="15447" y="30211"/>
                    <a:pt x="16780" y="30601"/>
                    <a:pt x="18113" y="30601"/>
                  </a:cubicBezTo>
                  <a:cubicBezTo>
                    <a:pt x="19414" y="30601"/>
                    <a:pt x="20748" y="30211"/>
                    <a:pt x="21886" y="29431"/>
                  </a:cubicBezTo>
                  <a:lnTo>
                    <a:pt x="33365" y="21463"/>
                  </a:lnTo>
                  <a:cubicBezTo>
                    <a:pt x="34016" y="21008"/>
                    <a:pt x="34601" y="20423"/>
                    <a:pt x="35024" y="19772"/>
                  </a:cubicBezTo>
                  <a:lnTo>
                    <a:pt x="35024" y="33463"/>
                  </a:lnTo>
                  <a:cubicBezTo>
                    <a:pt x="35024" y="36487"/>
                    <a:pt x="32585" y="38926"/>
                    <a:pt x="29593" y="38926"/>
                  </a:cubicBezTo>
                  <a:lnTo>
                    <a:pt x="9821" y="38926"/>
                  </a:lnTo>
                  <a:cubicBezTo>
                    <a:pt x="9496" y="38926"/>
                    <a:pt x="9236" y="39187"/>
                    <a:pt x="9236" y="39512"/>
                  </a:cubicBezTo>
                  <a:cubicBezTo>
                    <a:pt x="9236" y="39837"/>
                    <a:pt x="9496" y="40097"/>
                    <a:pt x="9821" y="40097"/>
                  </a:cubicBezTo>
                  <a:lnTo>
                    <a:pt x="29593" y="40097"/>
                  </a:lnTo>
                  <a:cubicBezTo>
                    <a:pt x="33235" y="40097"/>
                    <a:pt x="36227" y="37138"/>
                    <a:pt x="36227" y="33463"/>
                  </a:cubicBezTo>
                  <a:lnTo>
                    <a:pt x="36227" y="16260"/>
                  </a:lnTo>
                  <a:cubicBezTo>
                    <a:pt x="36227" y="14081"/>
                    <a:pt x="35154" y="12033"/>
                    <a:pt x="33365" y="10797"/>
                  </a:cubicBezTo>
                  <a:lnTo>
                    <a:pt x="32162" y="9984"/>
                  </a:lnTo>
                  <a:lnTo>
                    <a:pt x="32162" y="8065"/>
                  </a:lnTo>
                  <a:cubicBezTo>
                    <a:pt x="32162" y="7903"/>
                    <a:pt x="32129" y="7773"/>
                    <a:pt x="31999" y="7643"/>
                  </a:cubicBezTo>
                  <a:lnTo>
                    <a:pt x="24520" y="163"/>
                  </a:lnTo>
                  <a:cubicBezTo>
                    <a:pt x="24390" y="66"/>
                    <a:pt x="24260" y="0"/>
                    <a:pt x="24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194;p22"/>
            <p:cNvSpPr/>
            <p:nvPr/>
          </p:nvSpPr>
          <p:spPr>
            <a:xfrm>
              <a:off x="13256150" y="2803100"/>
              <a:ext cx="277250" cy="138700"/>
            </a:xfrm>
            <a:custGeom>
              <a:avLst/>
              <a:gdLst/>
              <a:ahLst/>
              <a:cxnLst/>
              <a:rect l="l" t="t" r="r" b="b"/>
              <a:pathLst>
                <a:path w="11090" h="5548" extrusionOk="0">
                  <a:moveTo>
                    <a:pt x="10432" y="1"/>
                  </a:moveTo>
                  <a:cubicBezTo>
                    <a:pt x="10350" y="1"/>
                    <a:pt x="10265" y="17"/>
                    <a:pt x="10179" y="51"/>
                  </a:cubicBezTo>
                  <a:lnTo>
                    <a:pt x="423" y="4442"/>
                  </a:lnTo>
                  <a:cubicBezTo>
                    <a:pt x="131" y="4572"/>
                    <a:pt x="1" y="4929"/>
                    <a:pt x="131" y="5222"/>
                  </a:cubicBezTo>
                  <a:cubicBezTo>
                    <a:pt x="228" y="5450"/>
                    <a:pt x="423" y="5547"/>
                    <a:pt x="651" y="5547"/>
                  </a:cubicBezTo>
                  <a:cubicBezTo>
                    <a:pt x="749" y="5547"/>
                    <a:pt x="814" y="5547"/>
                    <a:pt x="911" y="5515"/>
                  </a:cubicBezTo>
                  <a:lnTo>
                    <a:pt x="10667" y="1125"/>
                  </a:lnTo>
                  <a:cubicBezTo>
                    <a:pt x="10960" y="994"/>
                    <a:pt x="11090" y="637"/>
                    <a:pt x="10960" y="344"/>
                  </a:cubicBezTo>
                  <a:cubicBezTo>
                    <a:pt x="10864" y="128"/>
                    <a:pt x="10662" y="1"/>
                    <a:pt x="10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195;p22"/>
            <p:cNvSpPr/>
            <p:nvPr/>
          </p:nvSpPr>
          <p:spPr>
            <a:xfrm>
              <a:off x="13672400" y="2803100"/>
              <a:ext cx="278075" cy="138700"/>
            </a:xfrm>
            <a:custGeom>
              <a:avLst/>
              <a:gdLst/>
              <a:ahLst/>
              <a:cxnLst/>
              <a:rect l="l" t="t" r="r" b="b"/>
              <a:pathLst>
                <a:path w="11123" h="5548" extrusionOk="0">
                  <a:moveTo>
                    <a:pt x="672" y="1"/>
                  </a:moveTo>
                  <a:cubicBezTo>
                    <a:pt x="446" y="1"/>
                    <a:pt x="227" y="128"/>
                    <a:pt x="131" y="344"/>
                  </a:cubicBezTo>
                  <a:cubicBezTo>
                    <a:pt x="1" y="637"/>
                    <a:pt x="131" y="994"/>
                    <a:pt x="423" y="1125"/>
                  </a:cubicBezTo>
                  <a:lnTo>
                    <a:pt x="10212" y="5515"/>
                  </a:lnTo>
                  <a:cubicBezTo>
                    <a:pt x="10277" y="5547"/>
                    <a:pt x="10374" y="5547"/>
                    <a:pt x="10439" y="5547"/>
                  </a:cubicBezTo>
                  <a:cubicBezTo>
                    <a:pt x="10667" y="5547"/>
                    <a:pt x="10862" y="5417"/>
                    <a:pt x="10960" y="5222"/>
                  </a:cubicBezTo>
                  <a:cubicBezTo>
                    <a:pt x="11122" y="4929"/>
                    <a:pt x="10960" y="4572"/>
                    <a:pt x="10667" y="4442"/>
                  </a:cubicBezTo>
                  <a:lnTo>
                    <a:pt x="911" y="51"/>
                  </a:lnTo>
                  <a:cubicBezTo>
                    <a:pt x="834" y="17"/>
                    <a:pt x="753"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196;p22"/>
            <p:cNvSpPr/>
            <p:nvPr/>
          </p:nvSpPr>
          <p:spPr>
            <a:xfrm>
              <a:off x="13431750" y="2249800"/>
              <a:ext cx="395150" cy="393625"/>
            </a:xfrm>
            <a:custGeom>
              <a:avLst/>
              <a:gdLst/>
              <a:ahLst/>
              <a:cxnLst/>
              <a:rect l="l" t="t" r="r" b="b"/>
              <a:pathLst>
                <a:path w="15806" h="15745" extrusionOk="0">
                  <a:moveTo>
                    <a:pt x="11931" y="1"/>
                  </a:moveTo>
                  <a:cubicBezTo>
                    <a:pt x="11735" y="1"/>
                    <a:pt x="11540" y="35"/>
                    <a:pt x="11350" y="103"/>
                  </a:cubicBezTo>
                  <a:cubicBezTo>
                    <a:pt x="10862" y="233"/>
                    <a:pt x="10505" y="590"/>
                    <a:pt x="10277" y="1013"/>
                  </a:cubicBezTo>
                  <a:lnTo>
                    <a:pt x="6895" y="7842"/>
                  </a:lnTo>
                  <a:lnTo>
                    <a:pt x="5562" y="5631"/>
                  </a:lnTo>
                  <a:cubicBezTo>
                    <a:pt x="5302" y="5208"/>
                    <a:pt x="4911" y="4915"/>
                    <a:pt x="4423" y="4785"/>
                  </a:cubicBezTo>
                  <a:cubicBezTo>
                    <a:pt x="4261" y="4742"/>
                    <a:pt x="4098" y="4720"/>
                    <a:pt x="3938" y="4720"/>
                  </a:cubicBezTo>
                  <a:cubicBezTo>
                    <a:pt x="3618" y="4720"/>
                    <a:pt x="3307" y="4807"/>
                    <a:pt x="3025" y="4981"/>
                  </a:cubicBezTo>
                  <a:lnTo>
                    <a:pt x="1139" y="6119"/>
                  </a:lnTo>
                  <a:cubicBezTo>
                    <a:pt x="293" y="6639"/>
                    <a:pt x="1" y="7777"/>
                    <a:pt x="521" y="8655"/>
                  </a:cubicBezTo>
                  <a:lnTo>
                    <a:pt x="4228" y="14834"/>
                  </a:lnTo>
                  <a:cubicBezTo>
                    <a:pt x="4554" y="15419"/>
                    <a:pt x="5171" y="15744"/>
                    <a:pt x="5822" y="15744"/>
                  </a:cubicBezTo>
                  <a:lnTo>
                    <a:pt x="5887" y="15744"/>
                  </a:lnTo>
                  <a:lnTo>
                    <a:pt x="8521" y="15647"/>
                  </a:lnTo>
                  <a:cubicBezTo>
                    <a:pt x="9204" y="15614"/>
                    <a:pt x="9789" y="15224"/>
                    <a:pt x="10082" y="14606"/>
                  </a:cubicBezTo>
                  <a:lnTo>
                    <a:pt x="12846" y="9045"/>
                  </a:lnTo>
                  <a:cubicBezTo>
                    <a:pt x="13009" y="8753"/>
                    <a:pt x="12879" y="8428"/>
                    <a:pt x="12586" y="8265"/>
                  </a:cubicBezTo>
                  <a:cubicBezTo>
                    <a:pt x="12501" y="8227"/>
                    <a:pt x="12410" y="8208"/>
                    <a:pt x="12320" y="8208"/>
                  </a:cubicBezTo>
                  <a:cubicBezTo>
                    <a:pt x="12104" y="8208"/>
                    <a:pt x="11898" y="8318"/>
                    <a:pt x="11805" y="8525"/>
                  </a:cubicBezTo>
                  <a:lnTo>
                    <a:pt x="9041" y="14086"/>
                  </a:lnTo>
                  <a:cubicBezTo>
                    <a:pt x="8944" y="14314"/>
                    <a:pt x="8716" y="14444"/>
                    <a:pt x="8456" y="14476"/>
                  </a:cubicBezTo>
                  <a:lnTo>
                    <a:pt x="5854" y="14574"/>
                  </a:lnTo>
                  <a:cubicBezTo>
                    <a:pt x="5594" y="14574"/>
                    <a:pt x="5367" y="14444"/>
                    <a:pt x="5236" y="14249"/>
                  </a:cubicBezTo>
                  <a:lnTo>
                    <a:pt x="1529" y="8037"/>
                  </a:lnTo>
                  <a:cubicBezTo>
                    <a:pt x="1334" y="7712"/>
                    <a:pt x="1432" y="7322"/>
                    <a:pt x="1757" y="7127"/>
                  </a:cubicBezTo>
                  <a:lnTo>
                    <a:pt x="3643" y="5989"/>
                  </a:lnTo>
                  <a:cubicBezTo>
                    <a:pt x="3738" y="5941"/>
                    <a:pt x="3868" y="5911"/>
                    <a:pt x="3995" y="5911"/>
                  </a:cubicBezTo>
                  <a:cubicBezTo>
                    <a:pt x="4041" y="5911"/>
                    <a:pt x="4087" y="5915"/>
                    <a:pt x="4131" y="5924"/>
                  </a:cubicBezTo>
                  <a:cubicBezTo>
                    <a:pt x="4326" y="5989"/>
                    <a:pt x="4456" y="6086"/>
                    <a:pt x="4554" y="6249"/>
                  </a:cubicBezTo>
                  <a:lnTo>
                    <a:pt x="6440" y="9371"/>
                  </a:lnTo>
                  <a:cubicBezTo>
                    <a:pt x="6537" y="9566"/>
                    <a:pt x="6732" y="9663"/>
                    <a:pt x="6960" y="9663"/>
                  </a:cubicBezTo>
                  <a:cubicBezTo>
                    <a:pt x="7188" y="9663"/>
                    <a:pt x="7383" y="9533"/>
                    <a:pt x="7480" y="9338"/>
                  </a:cubicBezTo>
                  <a:lnTo>
                    <a:pt x="11318" y="1533"/>
                  </a:lnTo>
                  <a:cubicBezTo>
                    <a:pt x="11415" y="1371"/>
                    <a:pt x="11545" y="1273"/>
                    <a:pt x="11708" y="1208"/>
                  </a:cubicBezTo>
                  <a:cubicBezTo>
                    <a:pt x="11782" y="1183"/>
                    <a:pt x="11852" y="1173"/>
                    <a:pt x="11919" y="1173"/>
                  </a:cubicBezTo>
                  <a:cubicBezTo>
                    <a:pt x="12027" y="1173"/>
                    <a:pt x="12128" y="1201"/>
                    <a:pt x="12228" y="1241"/>
                  </a:cubicBezTo>
                  <a:lnTo>
                    <a:pt x="14179" y="2216"/>
                  </a:lnTo>
                  <a:cubicBezTo>
                    <a:pt x="14342" y="2281"/>
                    <a:pt x="14472" y="2444"/>
                    <a:pt x="14537" y="2607"/>
                  </a:cubicBezTo>
                  <a:cubicBezTo>
                    <a:pt x="14570" y="2769"/>
                    <a:pt x="14570" y="2964"/>
                    <a:pt x="14472" y="3127"/>
                  </a:cubicBezTo>
                  <a:lnTo>
                    <a:pt x="12846" y="6444"/>
                  </a:lnTo>
                  <a:cubicBezTo>
                    <a:pt x="12683" y="6737"/>
                    <a:pt x="12814" y="7062"/>
                    <a:pt x="13106" y="7224"/>
                  </a:cubicBezTo>
                  <a:cubicBezTo>
                    <a:pt x="13192" y="7262"/>
                    <a:pt x="13283" y="7281"/>
                    <a:pt x="13372" y="7281"/>
                  </a:cubicBezTo>
                  <a:cubicBezTo>
                    <a:pt x="13588" y="7281"/>
                    <a:pt x="13795" y="7171"/>
                    <a:pt x="13887" y="6964"/>
                  </a:cubicBezTo>
                  <a:lnTo>
                    <a:pt x="15545" y="3647"/>
                  </a:lnTo>
                  <a:cubicBezTo>
                    <a:pt x="15740" y="3192"/>
                    <a:pt x="15805" y="2672"/>
                    <a:pt x="15643" y="2216"/>
                  </a:cubicBezTo>
                  <a:cubicBezTo>
                    <a:pt x="15480" y="1761"/>
                    <a:pt x="15155" y="1371"/>
                    <a:pt x="14700" y="1143"/>
                  </a:cubicBezTo>
                  <a:lnTo>
                    <a:pt x="12749" y="200"/>
                  </a:lnTo>
                  <a:cubicBezTo>
                    <a:pt x="12483" y="67"/>
                    <a:pt x="12206" y="1"/>
                    <a:pt x="11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2540;p29"/>
          <p:cNvSpPr/>
          <p:nvPr/>
        </p:nvSpPr>
        <p:spPr>
          <a:xfrm>
            <a:off x="6291306" y="3037674"/>
            <a:ext cx="495831" cy="437094"/>
          </a:xfrm>
          <a:custGeom>
            <a:avLst/>
            <a:gdLst/>
            <a:ahLst/>
            <a:cxnLst/>
            <a:rect l="l" t="t" r="r" b="b"/>
            <a:pathLst>
              <a:path w="9882" h="9859" extrusionOk="0">
                <a:moveTo>
                  <a:pt x="4933" y="2888"/>
                </a:moveTo>
                <a:cubicBezTo>
                  <a:pt x="5192" y="2888"/>
                  <a:pt x="5453" y="2938"/>
                  <a:pt x="5701" y="3041"/>
                </a:cubicBezTo>
                <a:cubicBezTo>
                  <a:pt x="7063" y="3611"/>
                  <a:pt x="7411" y="5321"/>
                  <a:pt x="6366" y="6366"/>
                </a:cubicBezTo>
                <a:cubicBezTo>
                  <a:pt x="5988" y="6765"/>
                  <a:pt x="5471" y="6969"/>
                  <a:pt x="4944" y="6969"/>
                </a:cubicBezTo>
                <a:cubicBezTo>
                  <a:pt x="4676" y="6969"/>
                  <a:pt x="4405" y="6916"/>
                  <a:pt x="4149" y="6810"/>
                </a:cubicBezTo>
                <a:cubicBezTo>
                  <a:pt x="2787" y="6271"/>
                  <a:pt x="2439" y="4529"/>
                  <a:pt x="3484" y="3484"/>
                </a:cubicBezTo>
                <a:cubicBezTo>
                  <a:pt x="3868" y="3100"/>
                  <a:pt x="4397" y="2888"/>
                  <a:pt x="4933" y="2888"/>
                </a:cubicBezTo>
                <a:close/>
                <a:moveTo>
                  <a:pt x="4529" y="1"/>
                </a:moveTo>
                <a:lnTo>
                  <a:pt x="3357" y="254"/>
                </a:lnTo>
                <a:cubicBezTo>
                  <a:pt x="3231" y="286"/>
                  <a:pt x="3167" y="381"/>
                  <a:pt x="3167" y="508"/>
                </a:cubicBezTo>
                <a:lnTo>
                  <a:pt x="3167" y="1711"/>
                </a:lnTo>
                <a:cubicBezTo>
                  <a:pt x="2977" y="1806"/>
                  <a:pt x="2756" y="1964"/>
                  <a:pt x="2566" y="2123"/>
                </a:cubicBezTo>
                <a:lnTo>
                  <a:pt x="1457" y="1648"/>
                </a:lnTo>
                <a:cubicBezTo>
                  <a:pt x="1431" y="1630"/>
                  <a:pt x="1402" y="1622"/>
                  <a:pt x="1372" y="1622"/>
                </a:cubicBezTo>
                <a:cubicBezTo>
                  <a:pt x="1297" y="1622"/>
                  <a:pt x="1218" y="1674"/>
                  <a:pt x="1172" y="1743"/>
                </a:cubicBezTo>
                <a:lnTo>
                  <a:pt x="507" y="2724"/>
                </a:lnTo>
                <a:cubicBezTo>
                  <a:pt x="444" y="2819"/>
                  <a:pt x="444" y="2946"/>
                  <a:pt x="539" y="3041"/>
                </a:cubicBezTo>
                <a:lnTo>
                  <a:pt x="1394" y="3864"/>
                </a:lnTo>
                <a:cubicBezTo>
                  <a:pt x="1331" y="4118"/>
                  <a:pt x="1267" y="4371"/>
                  <a:pt x="1267" y="4593"/>
                </a:cubicBezTo>
                <a:lnTo>
                  <a:pt x="159" y="5068"/>
                </a:lnTo>
                <a:cubicBezTo>
                  <a:pt x="64" y="5100"/>
                  <a:pt x="1" y="5226"/>
                  <a:pt x="1" y="5321"/>
                </a:cubicBezTo>
                <a:lnTo>
                  <a:pt x="254" y="6493"/>
                </a:lnTo>
                <a:cubicBezTo>
                  <a:pt x="286" y="6620"/>
                  <a:pt x="381" y="6683"/>
                  <a:pt x="507" y="6683"/>
                </a:cubicBezTo>
                <a:lnTo>
                  <a:pt x="1679" y="6683"/>
                </a:lnTo>
                <a:cubicBezTo>
                  <a:pt x="1806" y="6873"/>
                  <a:pt x="1932" y="7095"/>
                  <a:pt x="2091" y="7285"/>
                </a:cubicBezTo>
                <a:lnTo>
                  <a:pt x="1616" y="8393"/>
                </a:lnTo>
                <a:cubicBezTo>
                  <a:pt x="1584" y="8488"/>
                  <a:pt x="1616" y="8615"/>
                  <a:pt x="1711" y="8678"/>
                </a:cubicBezTo>
                <a:lnTo>
                  <a:pt x="2692" y="9343"/>
                </a:lnTo>
                <a:cubicBezTo>
                  <a:pt x="2729" y="9367"/>
                  <a:pt x="2774" y="9378"/>
                  <a:pt x="2820" y="9378"/>
                </a:cubicBezTo>
                <a:cubicBezTo>
                  <a:pt x="2895" y="9378"/>
                  <a:pt x="2970" y="9351"/>
                  <a:pt x="3009" y="9311"/>
                </a:cubicBezTo>
                <a:lnTo>
                  <a:pt x="3833" y="8456"/>
                </a:lnTo>
                <a:cubicBezTo>
                  <a:pt x="4086" y="8520"/>
                  <a:pt x="4339" y="8583"/>
                  <a:pt x="4593" y="8583"/>
                </a:cubicBezTo>
                <a:lnTo>
                  <a:pt x="5036" y="9723"/>
                </a:lnTo>
                <a:cubicBezTo>
                  <a:pt x="5062" y="9801"/>
                  <a:pt x="5152" y="9858"/>
                  <a:pt x="5254" y="9858"/>
                </a:cubicBezTo>
                <a:cubicBezTo>
                  <a:pt x="5276" y="9858"/>
                  <a:pt x="5299" y="9855"/>
                  <a:pt x="5321" y="9850"/>
                </a:cubicBezTo>
                <a:lnTo>
                  <a:pt x="6493" y="9628"/>
                </a:lnTo>
                <a:cubicBezTo>
                  <a:pt x="6588" y="9597"/>
                  <a:pt x="6683" y="9502"/>
                  <a:pt x="6683" y="9375"/>
                </a:cubicBezTo>
                <a:lnTo>
                  <a:pt x="6651" y="8171"/>
                </a:lnTo>
                <a:cubicBezTo>
                  <a:pt x="6873" y="8076"/>
                  <a:pt x="7094" y="7918"/>
                  <a:pt x="7284" y="7760"/>
                </a:cubicBezTo>
                <a:lnTo>
                  <a:pt x="8393" y="8235"/>
                </a:lnTo>
                <a:cubicBezTo>
                  <a:pt x="8417" y="8243"/>
                  <a:pt x="8442" y="8247"/>
                  <a:pt x="8469" y="8247"/>
                </a:cubicBezTo>
                <a:cubicBezTo>
                  <a:pt x="8547" y="8247"/>
                  <a:pt x="8630" y="8211"/>
                  <a:pt x="8678" y="8140"/>
                </a:cubicBezTo>
                <a:lnTo>
                  <a:pt x="9343" y="7126"/>
                </a:lnTo>
                <a:cubicBezTo>
                  <a:pt x="9406" y="7031"/>
                  <a:pt x="9375" y="6905"/>
                  <a:pt x="9311" y="6810"/>
                </a:cubicBezTo>
                <a:lnTo>
                  <a:pt x="8456" y="5986"/>
                </a:lnTo>
                <a:cubicBezTo>
                  <a:pt x="8520" y="5765"/>
                  <a:pt x="8551" y="5511"/>
                  <a:pt x="8583" y="5258"/>
                </a:cubicBezTo>
                <a:lnTo>
                  <a:pt x="9723" y="4815"/>
                </a:lnTo>
                <a:cubicBezTo>
                  <a:pt x="9818" y="4751"/>
                  <a:pt x="9881" y="4624"/>
                  <a:pt x="9850" y="4529"/>
                </a:cubicBezTo>
                <a:lnTo>
                  <a:pt x="9628" y="3358"/>
                </a:lnTo>
                <a:cubicBezTo>
                  <a:pt x="9596" y="3263"/>
                  <a:pt x="9501" y="3168"/>
                  <a:pt x="9375" y="3168"/>
                </a:cubicBezTo>
                <a:lnTo>
                  <a:pt x="8171" y="3199"/>
                </a:lnTo>
                <a:cubicBezTo>
                  <a:pt x="8045" y="2978"/>
                  <a:pt x="7918" y="2756"/>
                  <a:pt x="7728" y="2566"/>
                </a:cubicBezTo>
                <a:lnTo>
                  <a:pt x="8203" y="1458"/>
                </a:lnTo>
                <a:cubicBezTo>
                  <a:pt x="8235" y="1363"/>
                  <a:pt x="8203" y="1236"/>
                  <a:pt x="8108" y="1173"/>
                </a:cubicBezTo>
                <a:lnTo>
                  <a:pt x="7126" y="508"/>
                </a:lnTo>
                <a:cubicBezTo>
                  <a:pt x="7083" y="479"/>
                  <a:pt x="7028" y="463"/>
                  <a:pt x="6974" y="463"/>
                </a:cubicBezTo>
                <a:cubicBezTo>
                  <a:pt x="6908" y="463"/>
                  <a:pt x="6844" y="487"/>
                  <a:pt x="6809" y="539"/>
                </a:cubicBezTo>
                <a:lnTo>
                  <a:pt x="5954" y="1394"/>
                </a:lnTo>
                <a:cubicBezTo>
                  <a:pt x="5733" y="1331"/>
                  <a:pt x="5479" y="1299"/>
                  <a:pt x="5258" y="1268"/>
                </a:cubicBezTo>
                <a:lnTo>
                  <a:pt x="4783" y="159"/>
                </a:lnTo>
                <a:cubicBezTo>
                  <a:pt x="4751" y="64"/>
                  <a:pt x="4624" y="1"/>
                  <a:pt x="452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240;p25"/>
          <p:cNvSpPr/>
          <p:nvPr/>
        </p:nvSpPr>
        <p:spPr>
          <a:xfrm>
            <a:off x="6445379" y="1271764"/>
            <a:ext cx="341757" cy="217336"/>
          </a:xfrm>
          <a:custGeom>
            <a:avLst/>
            <a:gdLst/>
            <a:ahLst/>
            <a:cxnLst/>
            <a:rect l="l" t="t" r="r" b="b"/>
            <a:pathLst>
              <a:path w="8299" h="5068" extrusionOk="0">
                <a:moveTo>
                  <a:pt x="8298" y="0"/>
                </a:moveTo>
                <a:lnTo>
                  <a:pt x="8298" y="0"/>
                </a:lnTo>
                <a:cubicBezTo>
                  <a:pt x="7411" y="444"/>
                  <a:pt x="6240" y="855"/>
                  <a:pt x="5321" y="950"/>
                </a:cubicBezTo>
                <a:lnTo>
                  <a:pt x="6651" y="1520"/>
                </a:lnTo>
                <a:lnTo>
                  <a:pt x="5163" y="3072"/>
                </a:lnTo>
                <a:lnTo>
                  <a:pt x="2978" y="1457"/>
                </a:lnTo>
                <a:lnTo>
                  <a:pt x="64" y="4782"/>
                </a:lnTo>
                <a:cubicBezTo>
                  <a:pt x="1" y="4877"/>
                  <a:pt x="33" y="4972"/>
                  <a:pt x="96" y="5036"/>
                </a:cubicBezTo>
                <a:cubicBezTo>
                  <a:pt x="128" y="5036"/>
                  <a:pt x="159" y="5067"/>
                  <a:pt x="191" y="5067"/>
                </a:cubicBezTo>
                <a:cubicBezTo>
                  <a:pt x="254" y="5067"/>
                  <a:pt x="286" y="5036"/>
                  <a:pt x="318" y="5004"/>
                </a:cubicBezTo>
                <a:lnTo>
                  <a:pt x="3041" y="1901"/>
                </a:lnTo>
                <a:lnTo>
                  <a:pt x="5195" y="3516"/>
                </a:lnTo>
                <a:lnTo>
                  <a:pt x="6873" y="1742"/>
                </a:lnTo>
                <a:lnTo>
                  <a:pt x="7507" y="3041"/>
                </a:lnTo>
                <a:cubicBezTo>
                  <a:pt x="7538" y="2122"/>
                  <a:pt x="7918" y="887"/>
                  <a:pt x="8298"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241;p25"/>
          <p:cNvSpPr/>
          <p:nvPr/>
        </p:nvSpPr>
        <p:spPr>
          <a:xfrm>
            <a:off x="6335856" y="1329639"/>
            <a:ext cx="318220" cy="255543"/>
          </a:xfrm>
          <a:custGeom>
            <a:avLst/>
            <a:gdLst/>
            <a:ahLst/>
            <a:cxnLst/>
            <a:rect l="l" t="t" r="r" b="b"/>
            <a:pathLst>
              <a:path w="10926" h="8774" extrusionOk="0">
                <a:moveTo>
                  <a:pt x="633" y="1"/>
                </a:moveTo>
                <a:cubicBezTo>
                  <a:pt x="253" y="1"/>
                  <a:pt x="0" y="64"/>
                  <a:pt x="0" y="159"/>
                </a:cubicBezTo>
                <a:lnTo>
                  <a:pt x="0" y="8615"/>
                </a:lnTo>
                <a:cubicBezTo>
                  <a:pt x="0" y="8710"/>
                  <a:pt x="285" y="8773"/>
                  <a:pt x="633" y="8773"/>
                </a:cubicBezTo>
                <a:lnTo>
                  <a:pt x="10768" y="8773"/>
                </a:lnTo>
                <a:cubicBezTo>
                  <a:pt x="10863" y="8773"/>
                  <a:pt x="10926" y="8520"/>
                  <a:pt x="10926" y="8172"/>
                </a:cubicBezTo>
                <a:cubicBezTo>
                  <a:pt x="10926" y="7823"/>
                  <a:pt x="10863" y="7570"/>
                  <a:pt x="10768" y="7570"/>
                </a:cubicBezTo>
                <a:lnTo>
                  <a:pt x="1267" y="7570"/>
                </a:lnTo>
                <a:lnTo>
                  <a:pt x="1267" y="159"/>
                </a:lnTo>
                <a:cubicBezTo>
                  <a:pt x="1267" y="64"/>
                  <a:pt x="982" y="1"/>
                  <a:pt x="633"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031;p41"/>
          <p:cNvSpPr/>
          <p:nvPr/>
        </p:nvSpPr>
        <p:spPr>
          <a:xfrm>
            <a:off x="4997093" y="4199326"/>
            <a:ext cx="224890" cy="224923"/>
          </a:xfrm>
          <a:prstGeom prst="ellipse">
            <a:avLst/>
          </a:prstGeom>
          <a:solidFill>
            <a:srgbClr val="DB4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031;p41"/>
          <p:cNvSpPr/>
          <p:nvPr/>
        </p:nvSpPr>
        <p:spPr>
          <a:xfrm>
            <a:off x="2852093" y="4199326"/>
            <a:ext cx="224890" cy="224923"/>
          </a:xfrm>
          <a:prstGeom prst="ellipse">
            <a:avLst/>
          </a:prstGeom>
          <a:solidFill>
            <a:srgbClr val="144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44673"/>
              </a:solidFill>
            </a:endParaRPr>
          </a:p>
        </p:txBody>
      </p:sp>
      <p:sp>
        <p:nvSpPr>
          <p:cNvPr id="128" name="Google Shape;4180;p41"/>
          <p:cNvSpPr txBox="1"/>
          <p:nvPr/>
        </p:nvSpPr>
        <p:spPr>
          <a:xfrm>
            <a:off x="3073021" y="4200748"/>
            <a:ext cx="1740900" cy="260700"/>
          </a:xfrm>
          <a:prstGeom prst="rect">
            <a:avLst/>
          </a:prstGeom>
          <a:noFill/>
          <a:ln>
            <a:noFill/>
          </a:ln>
        </p:spPr>
        <p:txBody>
          <a:bodyPr spcFirstLastPara="1" wrap="square" lIns="91425" tIns="18275" rIns="91425" bIns="91425" anchor="t" anchorCtr="0">
            <a:noAutofit/>
          </a:bodyPr>
          <a:lstStyle/>
          <a:p>
            <a:pPr lvl="0"/>
            <a:r>
              <a:rPr lang="fr-FR" sz="1200" dirty="0" smtClean="0">
                <a:solidFill>
                  <a:schemeClr val="dk1"/>
                </a:solidFill>
                <a:latin typeface="Fira Sans Extra Condensed Medium"/>
                <a:ea typeface="Fira Sans Extra Condensed Medium"/>
                <a:cs typeface="Fira Sans Extra Condensed Medium"/>
                <a:sym typeface="Fira Sans Extra Condensed Medium"/>
              </a:rPr>
              <a:t>Professionnel de santé</a:t>
            </a:r>
            <a:endParaRPr lang="fr-FR" sz="12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29" name="Google Shape;4180;p41"/>
          <p:cNvSpPr txBox="1"/>
          <p:nvPr/>
        </p:nvSpPr>
        <p:spPr>
          <a:xfrm>
            <a:off x="5221983" y="4186072"/>
            <a:ext cx="1740900" cy="260700"/>
          </a:xfrm>
          <a:prstGeom prst="rect">
            <a:avLst/>
          </a:prstGeom>
          <a:noFill/>
          <a:ln>
            <a:noFill/>
          </a:ln>
        </p:spPr>
        <p:txBody>
          <a:bodyPr spcFirstLastPara="1" wrap="square" lIns="91425" tIns="18275" rIns="91425" bIns="91425" anchor="t" anchorCtr="0">
            <a:noAutofit/>
          </a:bodyPr>
          <a:lstStyle/>
          <a:p>
            <a:pPr lvl="0"/>
            <a:r>
              <a:rPr lang="fr-FR" sz="1200" dirty="0" smtClean="0">
                <a:solidFill>
                  <a:schemeClr val="dk1"/>
                </a:solidFill>
                <a:latin typeface="Fira Sans Extra Condensed Medium"/>
                <a:ea typeface="Fira Sans Extra Condensed Medium"/>
                <a:cs typeface="Fira Sans Extra Condensed Medium"/>
                <a:sym typeface="Fira Sans Extra Condensed Medium"/>
              </a:rPr>
              <a:t>Patient</a:t>
            </a:r>
            <a:endParaRPr lang="fr-FR" sz="12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30" name="Rectangle 129"/>
          <p:cNvSpPr/>
          <p:nvPr/>
        </p:nvSpPr>
        <p:spPr>
          <a:xfrm>
            <a:off x="-8818" y="-35783"/>
            <a:ext cx="9152817" cy="340584"/>
          </a:xfrm>
          <a:prstGeom prst="rect">
            <a:avLst/>
          </a:prstGeom>
          <a:solidFill>
            <a:schemeClr val="accent3">
              <a:lumMod val="20000"/>
              <a:lumOff val="80000"/>
            </a:schemeClr>
          </a:solid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a:solidFill>
                  <a:srgbClr val="002060"/>
                </a:solidFill>
              </a:rPr>
              <a:t>Introduction</a:t>
            </a:r>
            <a:r>
              <a:rPr lang="fr-FR" sz="1050" dirty="0" smtClean="0">
                <a:solidFill>
                  <a:srgbClr val="002060"/>
                </a:solidFill>
              </a:rPr>
              <a:t>        Problématique        </a:t>
            </a:r>
            <a:r>
              <a:rPr lang="fr-FR" sz="1050" dirty="0" smtClean="0">
                <a:solidFill>
                  <a:schemeClr val="accent1">
                    <a:lumMod val="75000"/>
                  </a:schemeClr>
                </a:solidFill>
              </a:rPr>
              <a:t>Solution proposée        </a:t>
            </a:r>
            <a:r>
              <a:rPr lang="fr-FR" sz="1050" dirty="0" smtClean="0">
                <a:solidFill>
                  <a:srgbClr val="002060"/>
                </a:solidFill>
              </a:rPr>
              <a:t>Spécification des besoins        Conception     </a:t>
            </a:r>
            <a:r>
              <a:rPr lang="fr-FR" sz="1050" dirty="0">
                <a:solidFill>
                  <a:srgbClr val="002060"/>
                </a:solidFill>
                <a:sym typeface="Fira Sans Medium"/>
              </a:rPr>
              <a:t>Environnement</a:t>
            </a:r>
            <a:r>
              <a:rPr lang="fr-FR" sz="1050" dirty="0" smtClean="0">
                <a:latin typeface="Fira Sans Medium"/>
                <a:ea typeface="Fira Sans Medium"/>
                <a:cs typeface="Fira Sans Medium"/>
                <a:sym typeface="Fira Sans Medium"/>
              </a:rPr>
              <a:t>        </a:t>
            </a:r>
            <a:r>
              <a:rPr lang="fr-FR" sz="1050" dirty="0" smtClean="0">
                <a:solidFill>
                  <a:srgbClr val="002060"/>
                </a:solidFill>
              </a:rPr>
              <a:t>Réalisation       Conclusion </a:t>
            </a:r>
            <a:endParaRPr lang="fr-FR" sz="1050" dirty="0">
              <a:solidFill>
                <a:srgbClr val="002060"/>
              </a:solidFill>
            </a:endParaRPr>
          </a:p>
        </p:txBody>
      </p:sp>
    </p:spTree>
    <p:extLst>
      <p:ext uri="{BB962C8B-B14F-4D97-AF65-F5344CB8AC3E}">
        <p14:creationId xmlns:p14="http://schemas.microsoft.com/office/powerpoint/2010/main" val="55539401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6087</TotalTime>
  <Words>3624</Words>
  <Application>Microsoft Office PowerPoint</Application>
  <PresentationFormat>On-screen Show (16:9)</PresentationFormat>
  <Paragraphs>290</Paragraphs>
  <Slides>30</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Fira Sans Extra Condensed SemiBold</vt:lpstr>
      <vt:lpstr>Roboto</vt:lpstr>
      <vt:lpstr>CS Gordon Serif</vt:lpstr>
      <vt:lpstr>Fira Sans Extra Condensed Medium</vt:lpstr>
      <vt:lpstr>Fira Sans SemiBold</vt:lpstr>
      <vt:lpstr>Arial</vt:lpstr>
      <vt:lpstr>DM Sans Bold</vt:lpstr>
      <vt:lpstr>Fira Sans</vt:lpstr>
      <vt:lpstr>Fira Sans Medium</vt:lpstr>
      <vt:lpstr>DM Sans</vt:lpstr>
      <vt:lpstr>Technology Infographics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Yassine Houta</cp:lastModifiedBy>
  <cp:revision>69</cp:revision>
  <dcterms:modified xsi:type="dcterms:W3CDTF">2023-06-30T18:50:54Z</dcterms:modified>
</cp:coreProperties>
</file>